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69"/>
  </p:notesMasterIdLst>
  <p:handoutMasterIdLst>
    <p:handoutMasterId r:id="rId70"/>
  </p:handoutMasterIdLst>
  <p:sldIdLst>
    <p:sldId id="8331" r:id="rId5"/>
    <p:sldId id="1812" r:id="rId6"/>
    <p:sldId id="1829" r:id="rId7"/>
    <p:sldId id="8338" r:id="rId8"/>
    <p:sldId id="1879" r:id="rId9"/>
    <p:sldId id="8339" r:id="rId10"/>
    <p:sldId id="1374" r:id="rId11"/>
    <p:sldId id="3769" r:id="rId12"/>
    <p:sldId id="1456" r:id="rId13"/>
    <p:sldId id="1432" r:id="rId14"/>
    <p:sldId id="1434" r:id="rId15"/>
    <p:sldId id="1442" r:id="rId16"/>
    <p:sldId id="1426" r:id="rId17"/>
    <p:sldId id="1441" r:id="rId18"/>
    <p:sldId id="2076137992" r:id="rId19"/>
    <p:sldId id="1443" r:id="rId20"/>
    <p:sldId id="1444" r:id="rId21"/>
    <p:sldId id="2076137993" r:id="rId22"/>
    <p:sldId id="2076137956" r:id="rId23"/>
    <p:sldId id="2076137997" r:id="rId24"/>
    <p:sldId id="2076137999" r:id="rId25"/>
    <p:sldId id="2076137998" r:id="rId26"/>
    <p:sldId id="2076137994" r:id="rId27"/>
    <p:sldId id="2076137958" r:id="rId28"/>
    <p:sldId id="267" r:id="rId29"/>
    <p:sldId id="265" r:id="rId30"/>
    <p:sldId id="2076137980" r:id="rId31"/>
    <p:sldId id="2076137287" r:id="rId32"/>
    <p:sldId id="2076137965" r:id="rId33"/>
    <p:sldId id="2076137279" r:id="rId34"/>
    <p:sldId id="2076137280" r:id="rId35"/>
    <p:sldId id="2076137281" r:id="rId36"/>
    <p:sldId id="2076137968" r:id="rId37"/>
    <p:sldId id="2076137969" r:id="rId38"/>
    <p:sldId id="2076137972" r:id="rId39"/>
    <p:sldId id="2076137970" r:id="rId40"/>
    <p:sldId id="2076137971" r:id="rId41"/>
    <p:sldId id="2076137989" r:id="rId42"/>
    <p:sldId id="2076137981" r:id="rId43"/>
    <p:sldId id="2076137986" r:id="rId44"/>
    <p:sldId id="2076137966" r:id="rId45"/>
    <p:sldId id="2076137987" r:id="rId46"/>
    <p:sldId id="2076137982" r:id="rId47"/>
    <p:sldId id="2076137983" r:id="rId48"/>
    <p:sldId id="2076137984" r:id="rId49"/>
    <p:sldId id="2076137985" r:id="rId50"/>
    <p:sldId id="2076137973" r:id="rId51"/>
    <p:sldId id="2076137974" r:id="rId52"/>
    <p:sldId id="2076137975" r:id="rId53"/>
    <p:sldId id="2076137976" r:id="rId54"/>
    <p:sldId id="2076137977" r:id="rId55"/>
    <p:sldId id="2076137978" r:id="rId56"/>
    <p:sldId id="2076137979" r:id="rId57"/>
    <p:sldId id="2076137961" r:id="rId58"/>
    <p:sldId id="2076137959" r:id="rId59"/>
    <p:sldId id="2076137282" r:id="rId60"/>
    <p:sldId id="2076137991" r:id="rId61"/>
    <p:sldId id="2076137288" r:id="rId62"/>
    <p:sldId id="2076137996" r:id="rId63"/>
    <p:sldId id="2076137995" r:id="rId64"/>
    <p:sldId id="2076137286" r:id="rId65"/>
    <p:sldId id="2076137284" r:id="rId66"/>
    <p:sldId id="2076137285" r:id="rId67"/>
    <p:sldId id="2076137276" r:id="rId6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slides" id="{F52E9CF3-C3E0-45E3-8771-C6388C62B5C4}">
          <p14:sldIdLst>
            <p14:sldId id="8331"/>
            <p14:sldId id="1812"/>
            <p14:sldId id="1829"/>
            <p14:sldId id="8338"/>
            <p14:sldId id="1879"/>
            <p14:sldId id="8339"/>
            <p14:sldId id="1374"/>
            <p14:sldId id="3769"/>
            <p14:sldId id="1456"/>
            <p14:sldId id="1432"/>
            <p14:sldId id="1434"/>
            <p14:sldId id="1442"/>
            <p14:sldId id="1426"/>
            <p14:sldId id="1441"/>
            <p14:sldId id="2076137992"/>
            <p14:sldId id="1443"/>
            <p14:sldId id="1444"/>
            <p14:sldId id="2076137993"/>
            <p14:sldId id="2076137956"/>
            <p14:sldId id="2076137997"/>
            <p14:sldId id="2076137999"/>
            <p14:sldId id="2076137998"/>
            <p14:sldId id="2076137994"/>
            <p14:sldId id="2076137958"/>
            <p14:sldId id="267"/>
            <p14:sldId id="265"/>
            <p14:sldId id="2076137980"/>
            <p14:sldId id="2076137287"/>
            <p14:sldId id="2076137965"/>
            <p14:sldId id="2076137279"/>
            <p14:sldId id="2076137280"/>
            <p14:sldId id="2076137281"/>
            <p14:sldId id="2076137968"/>
            <p14:sldId id="2076137969"/>
            <p14:sldId id="2076137972"/>
            <p14:sldId id="2076137970"/>
            <p14:sldId id="2076137971"/>
            <p14:sldId id="2076137989"/>
            <p14:sldId id="2076137981"/>
            <p14:sldId id="2076137986"/>
            <p14:sldId id="2076137966"/>
            <p14:sldId id="2076137987"/>
            <p14:sldId id="2076137982"/>
            <p14:sldId id="2076137983"/>
            <p14:sldId id="2076137984"/>
            <p14:sldId id="2076137985"/>
            <p14:sldId id="2076137973"/>
            <p14:sldId id="2076137974"/>
            <p14:sldId id="2076137975"/>
            <p14:sldId id="2076137976"/>
            <p14:sldId id="2076137977"/>
            <p14:sldId id="2076137978"/>
            <p14:sldId id="2076137979"/>
            <p14:sldId id="2076137961"/>
            <p14:sldId id="2076137959"/>
            <p14:sldId id="2076137282"/>
            <p14:sldId id="2076137991"/>
            <p14:sldId id="2076137288"/>
            <p14:sldId id="2076137996"/>
            <p14:sldId id="2076137995"/>
            <p14:sldId id="2076137286"/>
            <p14:sldId id="2076137284"/>
            <p14:sldId id="2076137285"/>
            <p14:sldId id="207613727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D80A"/>
    <a:srgbClr val="003C6A"/>
    <a:srgbClr val="8E0000"/>
    <a:srgbClr val="FFFFFF"/>
    <a:srgbClr val="0D0D0D"/>
    <a:srgbClr val="232323"/>
    <a:srgbClr val="1A1A1A"/>
    <a:srgbClr val="0078D4"/>
    <a:srgbClr val="107C1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AD23FE-C959-4238-ACFF-923BE7D138FB}" v="19" dt="2022-08-17T08:20:38.3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14" autoAdjust="0"/>
    <p:restoredTop sz="38037" autoAdjust="0"/>
  </p:normalViewPr>
  <p:slideViewPr>
    <p:cSldViewPr snapToGrid="0">
      <p:cViewPr varScale="1">
        <p:scale>
          <a:sx n="110" d="100"/>
          <a:sy n="110" d="100"/>
        </p:scale>
        <p:origin x="78" y="11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im Hossain" userId="daed52d8-d155-4a39-94b6-55e3e405e2ce" providerId="ADAL" clId="{55B19A06-5430-49CF-ADDA-E1AFD61B618E}"/>
    <pc:docChg chg="custSel delSld modSld modMainMaster delSection modSection">
      <pc:chgData name="Moim Hossain" userId="daed52d8-d155-4a39-94b6-55e3e405e2ce" providerId="ADAL" clId="{55B19A06-5430-49CF-ADDA-E1AFD61B618E}" dt="2019-12-02T06:15:07.829" v="111" actId="478"/>
      <pc:docMkLst>
        <pc:docMk/>
      </pc:docMkLst>
      <pc:sldChg chg="del">
        <pc:chgData name="Moim Hossain" userId="daed52d8-d155-4a39-94b6-55e3e405e2ce" providerId="ADAL" clId="{55B19A06-5430-49CF-ADDA-E1AFD61B618E}" dt="2019-12-02T06:08:19.520" v="1" actId="47"/>
        <pc:sldMkLst>
          <pc:docMk/>
          <pc:sldMk cId="2402828649" sldId="1532"/>
        </pc:sldMkLst>
      </pc:sldChg>
      <pc:sldChg chg="del">
        <pc:chgData name="Moim Hossain" userId="daed52d8-d155-4a39-94b6-55e3e405e2ce" providerId="ADAL" clId="{55B19A06-5430-49CF-ADDA-E1AFD61B618E}" dt="2019-12-02T06:09:47.946" v="22" actId="47"/>
        <pc:sldMkLst>
          <pc:docMk/>
          <pc:sldMk cId="2843237936" sldId="1805"/>
        </pc:sldMkLst>
      </pc:sldChg>
      <pc:sldChg chg="del">
        <pc:chgData name="Moim Hossain" userId="daed52d8-d155-4a39-94b6-55e3e405e2ce" providerId="ADAL" clId="{55B19A06-5430-49CF-ADDA-E1AFD61B618E}" dt="2019-12-02T06:10:12.174" v="80" actId="47"/>
        <pc:sldMkLst>
          <pc:docMk/>
          <pc:sldMk cId="1963058270" sldId="1806"/>
        </pc:sldMkLst>
      </pc:sldChg>
      <pc:sldChg chg="modSp mod">
        <pc:chgData name="Moim Hossain" userId="daed52d8-d155-4a39-94b6-55e3e405e2ce" providerId="ADAL" clId="{55B19A06-5430-49CF-ADDA-E1AFD61B618E}" dt="2019-12-02T06:12:00.094" v="93" actId="20577"/>
        <pc:sldMkLst>
          <pc:docMk/>
          <pc:sldMk cId="94985138" sldId="1812"/>
        </pc:sldMkLst>
        <pc:spChg chg="mod">
          <ac:chgData name="Moim Hossain" userId="daed52d8-d155-4a39-94b6-55e3e405e2ce" providerId="ADAL" clId="{55B19A06-5430-49CF-ADDA-E1AFD61B618E}" dt="2019-12-02T06:12:00.094" v="93" actId="20577"/>
          <ac:spMkLst>
            <pc:docMk/>
            <pc:sldMk cId="94985138" sldId="1812"/>
            <ac:spMk id="5" creationId="{00000000-0000-0000-0000-000000000000}"/>
          </ac:spMkLst>
        </pc:spChg>
      </pc:sldChg>
      <pc:sldChg chg="modSp mod">
        <pc:chgData name="Moim Hossain" userId="daed52d8-d155-4a39-94b6-55e3e405e2ce" providerId="ADAL" clId="{55B19A06-5430-49CF-ADDA-E1AFD61B618E}" dt="2019-12-02T06:09:16.576" v="18" actId="20577"/>
        <pc:sldMkLst>
          <pc:docMk/>
          <pc:sldMk cId="684409957" sldId="1813"/>
        </pc:sldMkLst>
        <pc:spChg chg="mod">
          <ac:chgData name="Moim Hossain" userId="daed52d8-d155-4a39-94b6-55e3e405e2ce" providerId="ADAL" clId="{55B19A06-5430-49CF-ADDA-E1AFD61B618E}" dt="2019-12-02T06:09:16.576" v="18" actId="20577"/>
          <ac:spMkLst>
            <pc:docMk/>
            <pc:sldMk cId="684409957" sldId="1813"/>
            <ac:spMk id="5" creationId="{00000000-0000-0000-0000-000000000000}"/>
          </ac:spMkLst>
        </pc:spChg>
      </pc:sldChg>
      <pc:sldChg chg="del">
        <pc:chgData name="Moim Hossain" userId="daed52d8-d155-4a39-94b6-55e3e405e2ce" providerId="ADAL" clId="{55B19A06-5430-49CF-ADDA-E1AFD61B618E}" dt="2019-12-02T06:09:24.230" v="19" actId="47"/>
        <pc:sldMkLst>
          <pc:docMk/>
          <pc:sldMk cId="2710721816" sldId="1814"/>
        </pc:sldMkLst>
      </pc:sldChg>
      <pc:sldChg chg="delSp modSp mod">
        <pc:chgData name="Moim Hossain" userId="daed52d8-d155-4a39-94b6-55e3e405e2ce" providerId="ADAL" clId="{55B19A06-5430-49CF-ADDA-E1AFD61B618E}" dt="2019-12-02T06:08:28.557" v="3" actId="478"/>
        <pc:sldMkLst>
          <pc:docMk/>
          <pc:sldMk cId="3510077334" sldId="1826"/>
        </pc:sldMkLst>
        <pc:spChg chg="del mod">
          <ac:chgData name="Moim Hossain" userId="daed52d8-d155-4a39-94b6-55e3e405e2ce" providerId="ADAL" clId="{55B19A06-5430-49CF-ADDA-E1AFD61B618E}" dt="2019-12-02T06:08:28.557" v="3" actId="478"/>
          <ac:spMkLst>
            <pc:docMk/>
            <pc:sldMk cId="3510077334" sldId="1826"/>
            <ac:spMk id="3" creationId="{275F0533-38A4-450B-83DD-FA3F5100F114}"/>
          </ac:spMkLst>
        </pc:spChg>
      </pc:sldChg>
      <pc:sldChg chg="del">
        <pc:chgData name="Moim Hossain" userId="daed52d8-d155-4a39-94b6-55e3e405e2ce" providerId="ADAL" clId="{55B19A06-5430-49CF-ADDA-E1AFD61B618E}" dt="2019-12-02T06:08:18.401" v="0" actId="47"/>
        <pc:sldMkLst>
          <pc:docMk/>
          <pc:sldMk cId="186287909" sldId="1848"/>
        </pc:sldMkLst>
      </pc:sldChg>
      <pc:sldChg chg="addSp delSp modSp mod">
        <pc:chgData name="Moim Hossain" userId="daed52d8-d155-4a39-94b6-55e3e405e2ce" providerId="ADAL" clId="{55B19A06-5430-49CF-ADDA-E1AFD61B618E}" dt="2019-12-02T06:14:05.340" v="102" actId="478"/>
        <pc:sldMkLst>
          <pc:docMk/>
          <pc:sldMk cId="2026289130" sldId="8331"/>
        </pc:sldMkLst>
        <pc:spChg chg="mod">
          <ac:chgData name="Moim Hossain" userId="daed52d8-d155-4a39-94b6-55e3e405e2ce" providerId="ADAL" clId="{55B19A06-5430-49CF-ADDA-E1AFD61B618E}" dt="2019-12-02T06:09:55.368" v="23" actId="20577"/>
          <ac:spMkLst>
            <pc:docMk/>
            <pc:sldMk cId="2026289130" sldId="8331"/>
            <ac:spMk id="2" creationId="{520B0A62-A673-4D25-B2E4-C25A3D09501A}"/>
          </ac:spMkLst>
        </pc:spChg>
        <pc:spChg chg="mod">
          <ac:chgData name="Moim Hossain" userId="daed52d8-d155-4a39-94b6-55e3e405e2ce" providerId="ADAL" clId="{55B19A06-5430-49CF-ADDA-E1AFD61B618E}" dt="2019-12-02T06:10:08.897" v="79" actId="20577"/>
          <ac:spMkLst>
            <pc:docMk/>
            <pc:sldMk cId="2026289130" sldId="8331"/>
            <ac:spMk id="3" creationId="{665A5190-9A1D-43C7-AF5A-C364D46A12F0}"/>
          </ac:spMkLst>
        </pc:spChg>
        <pc:spChg chg="del">
          <ac:chgData name="Moim Hossain" userId="daed52d8-d155-4a39-94b6-55e3e405e2ce" providerId="ADAL" clId="{55B19A06-5430-49CF-ADDA-E1AFD61B618E}" dt="2019-12-02T06:14:00.451" v="101" actId="478"/>
          <ac:spMkLst>
            <pc:docMk/>
            <pc:sldMk cId="2026289130" sldId="8331"/>
            <ac:spMk id="4" creationId="{D607EC64-0F30-46A2-B5A1-5984F7211E8B}"/>
          </ac:spMkLst>
        </pc:spChg>
        <pc:spChg chg="add del mod">
          <ac:chgData name="Moim Hossain" userId="daed52d8-d155-4a39-94b6-55e3e405e2ce" providerId="ADAL" clId="{55B19A06-5430-49CF-ADDA-E1AFD61B618E}" dt="2019-12-02T06:14:05.340" v="102" actId="478"/>
          <ac:spMkLst>
            <pc:docMk/>
            <pc:sldMk cId="2026289130" sldId="8331"/>
            <ac:spMk id="6" creationId="{B3918873-9820-468E-A59D-D3259B45F3F5}"/>
          </ac:spMkLst>
        </pc:spChg>
      </pc:sldChg>
      <pc:sldChg chg="modSp mod">
        <pc:chgData name="Moim Hossain" userId="daed52d8-d155-4a39-94b6-55e3e405e2ce" providerId="ADAL" clId="{55B19A06-5430-49CF-ADDA-E1AFD61B618E}" dt="2019-12-02T06:13:46.794" v="100" actId="20577"/>
        <pc:sldMkLst>
          <pc:docMk/>
          <pc:sldMk cId="3056834594" sldId="8332"/>
        </pc:sldMkLst>
        <pc:spChg chg="mod">
          <ac:chgData name="Moim Hossain" userId="daed52d8-d155-4a39-94b6-55e3e405e2ce" providerId="ADAL" clId="{55B19A06-5430-49CF-ADDA-E1AFD61B618E}" dt="2019-12-02T06:13:46.794" v="100" actId="20577"/>
          <ac:spMkLst>
            <pc:docMk/>
            <pc:sldMk cId="3056834594" sldId="8332"/>
            <ac:spMk id="2" creationId="{62AB2492-AD99-47EC-8FB2-01509969557A}"/>
          </ac:spMkLst>
        </pc:spChg>
        <pc:spChg chg="mod">
          <ac:chgData name="Moim Hossain" userId="daed52d8-d155-4a39-94b6-55e3e405e2ce" providerId="ADAL" clId="{55B19A06-5430-49CF-ADDA-E1AFD61B618E}" dt="2019-12-02T06:13:13.731" v="97" actId="20577"/>
          <ac:spMkLst>
            <pc:docMk/>
            <pc:sldMk cId="3056834594" sldId="8332"/>
            <ac:spMk id="3" creationId="{9774E32E-E200-43F6-99FA-772C4CA6506E}"/>
          </ac:spMkLst>
        </pc:spChg>
      </pc:sldChg>
      <pc:sldChg chg="del">
        <pc:chgData name="Moim Hossain" userId="daed52d8-d155-4a39-94b6-55e3e405e2ce" providerId="ADAL" clId="{55B19A06-5430-49CF-ADDA-E1AFD61B618E}" dt="2019-12-02T06:09:30.726" v="21" actId="47"/>
        <pc:sldMkLst>
          <pc:docMk/>
          <pc:sldMk cId="4135512282" sldId="8335"/>
        </pc:sldMkLst>
      </pc:sldChg>
      <pc:sldChg chg="del">
        <pc:chgData name="Moim Hossain" userId="daed52d8-d155-4a39-94b6-55e3e405e2ce" providerId="ADAL" clId="{55B19A06-5430-49CF-ADDA-E1AFD61B618E}" dt="2019-12-02T06:13:42.092" v="98" actId="47"/>
        <pc:sldMkLst>
          <pc:docMk/>
          <pc:sldMk cId="891514141" sldId="8336"/>
        </pc:sldMkLst>
      </pc:sldChg>
      <pc:sldChg chg="del">
        <pc:chgData name="Moim Hossain" userId="daed52d8-d155-4a39-94b6-55e3e405e2ce" providerId="ADAL" clId="{55B19A06-5430-49CF-ADDA-E1AFD61B618E}" dt="2019-12-02T06:09:27.874" v="20" actId="47"/>
        <pc:sldMkLst>
          <pc:docMk/>
          <pc:sldMk cId="3211665648" sldId="8337"/>
        </pc:sldMkLst>
      </pc:sldChg>
      <pc:sldChg chg="modSp mod">
        <pc:chgData name="Moim Hossain" userId="daed52d8-d155-4a39-94b6-55e3e405e2ce" providerId="ADAL" clId="{55B19A06-5430-49CF-ADDA-E1AFD61B618E}" dt="2019-12-02T06:12:38.457" v="96" actId="404"/>
        <pc:sldMkLst>
          <pc:docMk/>
          <pc:sldMk cId="2082524544" sldId="8339"/>
        </pc:sldMkLst>
        <pc:spChg chg="mod">
          <ac:chgData name="Moim Hossain" userId="daed52d8-d155-4a39-94b6-55e3e405e2ce" providerId="ADAL" clId="{55B19A06-5430-49CF-ADDA-E1AFD61B618E}" dt="2019-12-02T06:12:38.457" v="96" actId="404"/>
          <ac:spMkLst>
            <pc:docMk/>
            <pc:sldMk cId="2082524544" sldId="8339"/>
            <ac:spMk id="5" creationId="{529CBF98-40BC-4BF9-AB24-593E11FFCB65}"/>
          </ac:spMkLst>
        </pc:spChg>
      </pc:sldChg>
      <pc:sldMasterChg chg="modSldLayout">
        <pc:chgData name="Moim Hossain" userId="daed52d8-d155-4a39-94b6-55e3e405e2ce" providerId="ADAL" clId="{55B19A06-5430-49CF-ADDA-E1AFD61B618E}" dt="2019-12-02T06:15:07.829" v="111" actId="478"/>
        <pc:sldMasterMkLst>
          <pc:docMk/>
          <pc:sldMasterMk cId="3588427678" sldId="2147484229"/>
        </pc:sldMasterMkLst>
        <pc:sldLayoutChg chg="delSp modSp mod">
          <pc:chgData name="Moim Hossain" userId="daed52d8-d155-4a39-94b6-55e3e405e2ce" providerId="ADAL" clId="{55B19A06-5430-49CF-ADDA-E1AFD61B618E}" dt="2019-12-02T06:11:03.518" v="84" actId="478"/>
          <pc:sldLayoutMkLst>
            <pc:docMk/>
            <pc:sldMasterMk cId="3588427678" sldId="2147484229"/>
            <pc:sldLayoutMk cId="1531337368" sldId="2147484240"/>
          </pc:sldLayoutMkLst>
          <pc:spChg chg="del mod">
            <ac:chgData name="Moim Hossain" userId="daed52d8-d155-4a39-94b6-55e3e405e2ce" providerId="ADAL" clId="{55B19A06-5430-49CF-ADDA-E1AFD61B618E}" dt="2019-12-02T06:11:03.518" v="84" actId="478"/>
            <ac:spMkLst>
              <pc:docMk/>
              <pc:sldMasterMk cId="3588427678" sldId="2147484229"/>
              <pc:sldLayoutMk cId="1531337368" sldId="2147484240"/>
              <ac:spMk id="5" creationId="{4F9C77CE-6642-4EB3-964C-4757236312BC}"/>
            </ac:spMkLst>
          </pc:spChg>
        </pc:sldLayoutChg>
        <pc:sldLayoutChg chg="delSp mod">
          <pc:chgData name="Moim Hossain" userId="daed52d8-d155-4a39-94b6-55e3e405e2ce" providerId="ADAL" clId="{55B19A06-5430-49CF-ADDA-E1AFD61B618E}" dt="2019-12-02T06:11:06.879" v="85" actId="478"/>
          <pc:sldLayoutMkLst>
            <pc:docMk/>
            <pc:sldMasterMk cId="3588427678" sldId="2147484229"/>
            <pc:sldLayoutMk cId="1703268474" sldId="2147484241"/>
          </pc:sldLayoutMkLst>
          <pc:spChg chg="del">
            <ac:chgData name="Moim Hossain" userId="daed52d8-d155-4a39-94b6-55e3e405e2ce" providerId="ADAL" clId="{55B19A06-5430-49CF-ADDA-E1AFD61B618E}" dt="2019-12-02T06:11:06.879" v="85" actId="478"/>
            <ac:spMkLst>
              <pc:docMk/>
              <pc:sldMasterMk cId="3588427678" sldId="2147484229"/>
              <pc:sldLayoutMk cId="1703268474" sldId="2147484241"/>
              <ac:spMk id="4" creationId="{F799E92C-66C0-42AC-B537-87624873AE0F}"/>
            </ac:spMkLst>
          </pc:spChg>
        </pc:sldLayoutChg>
        <pc:sldLayoutChg chg="delSp mod">
          <pc:chgData name="Moim Hossain" userId="daed52d8-d155-4a39-94b6-55e3e405e2ce" providerId="ADAL" clId="{55B19A06-5430-49CF-ADDA-E1AFD61B618E}" dt="2019-12-02T06:14:56.440" v="108" actId="478"/>
          <pc:sldLayoutMkLst>
            <pc:docMk/>
            <pc:sldMasterMk cId="3588427678" sldId="2147484229"/>
            <pc:sldLayoutMk cId="3897602530" sldId="2147484249"/>
          </pc:sldLayoutMkLst>
          <pc:spChg chg="del">
            <ac:chgData name="Moim Hossain" userId="daed52d8-d155-4a39-94b6-55e3e405e2ce" providerId="ADAL" clId="{55B19A06-5430-49CF-ADDA-E1AFD61B618E}" dt="2019-12-02T06:14:56.440" v="108" actId="478"/>
            <ac:spMkLst>
              <pc:docMk/>
              <pc:sldMasterMk cId="3588427678" sldId="2147484229"/>
              <pc:sldLayoutMk cId="3897602530" sldId="2147484249"/>
              <ac:spMk id="6" creationId="{64E1D9FA-9E2F-48CB-9D5D-F452A17FA04F}"/>
            </ac:spMkLst>
          </pc:spChg>
        </pc:sldLayoutChg>
        <pc:sldLayoutChg chg="delSp mod">
          <pc:chgData name="Moim Hossain" userId="daed52d8-d155-4a39-94b6-55e3e405e2ce" providerId="ADAL" clId="{55B19A06-5430-49CF-ADDA-E1AFD61B618E}" dt="2019-12-02T06:14:44.556" v="104" actId="478"/>
          <pc:sldLayoutMkLst>
            <pc:docMk/>
            <pc:sldMasterMk cId="3588427678" sldId="2147484229"/>
            <pc:sldLayoutMk cId="3311556723" sldId="2147484256"/>
          </pc:sldLayoutMkLst>
          <pc:spChg chg="del">
            <ac:chgData name="Moim Hossain" userId="daed52d8-d155-4a39-94b6-55e3e405e2ce" providerId="ADAL" clId="{55B19A06-5430-49CF-ADDA-E1AFD61B618E}" dt="2019-12-02T06:14:44.556" v="104" actId="478"/>
            <ac:spMkLst>
              <pc:docMk/>
              <pc:sldMasterMk cId="3588427678" sldId="2147484229"/>
              <pc:sldLayoutMk cId="3311556723" sldId="2147484256"/>
              <ac:spMk id="2" creationId="{2EF3E351-722F-45A0-BD85-698E055B98F1}"/>
            </ac:spMkLst>
          </pc:spChg>
        </pc:sldLayoutChg>
        <pc:sldLayoutChg chg="delSp mod">
          <pc:chgData name="Moim Hossain" userId="daed52d8-d155-4a39-94b6-55e3e405e2ce" providerId="ADAL" clId="{55B19A06-5430-49CF-ADDA-E1AFD61B618E}" dt="2019-12-02T06:14:41.252" v="103" actId="478"/>
          <pc:sldLayoutMkLst>
            <pc:docMk/>
            <pc:sldMasterMk cId="3588427678" sldId="2147484229"/>
            <pc:sldLayoutMk cId="2425675349" sldId="2147484257"/>
          </pc:sldLayoutMkLst>
          <pc:spChg chg="del">
            <ac:chgData name="Moim Hossain" userId="daed52d8-d155-4a39-94b6-55e3e405e2ce" providerId="ADAL" clId="{55B19A06-5430-49CF-ADDA-E1AFD61B618E}" dt="2019-12-02T06:14:41.252" v="103" actId="478"/>
            <ac:spMkLst>
              <pc:docMk/>
              <pc:sldMasterMk cId="3588427678" sldId="2147484229"/>
              <pc:sldLayoutMk cId="2425675349" sldId="2147484257"/>
              <ac:spMk id="2" creationId="{2C852AFA-BC02-44DE-94C3-845604AD057E}"/>
            </ac:spMkLst>
          </pc:spChg>
        </pc:sldLayoutChg>
        <pc:sldLayoutChg chg="delSp mod">
          <pc:chgData name="Moim Hossain" userId="daed52d8-d155-4a39-94b6-55e3e405e2ce" providerId="ADAL" clId="{55B19A06-5430-49CF-ADDA-E1AFD61B618E}" dt="2019-12-02T06:11:10.679" v="86" actId="478"/>
          <pc:sldLayoutMkLst>
            <pc:docMk/>
            <pc:sldMasterMk cId="3588427678" sldId="2147484229"/>
            <pc:sldLayoutMk cId="2192018982" sldId="2147484474"/>
          </pc:sldLayoutMkLst>
          <pc:spChg chg="del">
            <ac:chgData name="Moim Hossain" userId="daed52d8-d155-4a39-94b6-55e3e405e2ce" providerId="ADAL" clId="{55B19A06-5430-49CF-ADDA-E1AFD61B618E}" dt="2019-12-02T06:11:10.679" v="86" actId="478"/>
            <ac:spMkLst>
              <pc:docMk/>
              <pc:sldMasterMk cId="3588427678" sldId="2147484229"/>
              <pc:sldLayoutMk cId="2192018982" sldId="2147484474"/>
              <ac:spMk id="5" creationId="{443FF8C8-7F5A-4421-9447-1B05BF103B20}"/>
            </ac:spMkLst>
          </pc:spChg>
        </pc:sldLayoutChg>
        <pc:sldLayoutChg chg="delSp mod">
          <pc:chgData name="Moim Hossain" userId="daed52d8-d155-4a39-94b6-55e3e405e2ce" providerId="ADAL" clId="{55B19A06-5430-49CF-ADDA-E1AFD61B618E}" dt="2019-12-02T06:14:54.054" v="107" actId="478"/>
          <pc:sldLayoutMkLst>
            <pc:docMk/>
            <pc:sldMasterMk cId="3588427678" sldId="2147484229"/>
            <pc:sldLayoutMk cId="555510826" sldId="2147484582"/>
          </pc:sldLayoutMkLst>
          <pc:spChg chg="del">
            <ac:chgData name="Moim Hossain" userId="daed52d8-d155-4a39-94b6-55e3e405e2ce" providerId="ADAL" clId="{55B19A06-5430-49CF-ADDA-E1AFD61B618E}" dt="2019-12-02T06:14:54.054" v="107" actId="478"/>
            <ac:spMkLst>
              <pc:docMk/>
              <pc:sldMasterMk cId="3588427678" sldId="2147484229"/>
              <pc:sldLayoutMk cId="555510826" sldId="2147484582"/>
              <ac:spMk id="4" creationId="{E2C2C8D7-61A8-4984-AFD4-35DE8D9F804B}"/>
            </ac:spMkLst>
          </pc:spChg>
        </pc:sldLayoutChg>
        <pc:sldLayoutChg chg="delSp mod">
          <pc:chgData name="Moim Hossain" userId="daed52d8-d155-4a39-94b6-55e3e405e2ce" providerId="ADAL" clId="{55B19A06-5430-49CF-ADDA-E1AFD61B618E}" dt="2019-12-02T06:14:48.120" v="105" actId="478"/>
          <pc:sldLayoutMkLst>
            <pc:docMk/>
            <pc:sldMasterMk cId="3588427678" sldId="2147484229"/>
            <pc:sldLayoutMk cId="427829922" sldId="2147484583"/>
          </pc:sldLayoutMkLst>
          <pc:spChg chg="del">
            <ac:chgData name="Moim Hossain" userId="daed52d8-d155-4a39-94b6-55e3e405e2ce" providerId="ADAL" clId="{55B19A06-5430-49CF-ADDA-E1AFD61B618E}" dt="2019-12-02T06:14:48.120" v="105" actId="478"/>
            <ac:spMkLst>
              <pc:docMk/>
              <pc:sldMasterMk cId="3588427678" sldId="2147484229"/>
              <pc:sldLayoutMk cId="427829922" sldId="2147484583"/>
              <ac:spMk id="3" creationId="{5951E567-86DB-49D9-87EB-08DE2B1BC6D1}"/>
            </ac:spMkLst>
          </pc:spChg>
        </pc:sldLayoutChg>
        <pc:sldLayoutChg chg="delSp mod">
          <pc:chgData name="Moim Hossain" userId="daed52d8-d155-4a39-94b6-55e3e405e2ce" providerId="ADAL" clId="{55B19A06-5430-49CF-ADDA-E1AFD61B618E}" dt="2019-12-02T06:14:51.528" v="106" actId="478"/>
          <pc:sldLayoutMkLst>
            <pc:docMk/>
            <pc:sldMasterMk cId="3588427678" sldId="2147484229"/>
            <pc:sldLayoutMk cId="3650358238" sldId="2147484584"/>
          </pc:sldLayoutMkLst>
          <pc:spChg chg="del">
            <ac:chgData name="Moim Hossain" userId="daed52d8-d155-4a39-94b6-55e3e405e2ce" providerId="ADAL" clId="{55B19A06-5430-49CF-ADDA-E1AFD61B618E}" dt="2019-12-02T06:14:51.528" v="106" actId="478"/>
            <ac:spMkLst>
              <pc:docMk/>
              <pc:sldMasterMk cId="3588427678" sldId="2147484229"/>
              <pc:sldLayoutMk cId="3650358238" sldId="2147484584"/>
              <ac:spMk id="3" creationId="{06A51A04-EF84-4B1B-9E21-8F15035DF979}"/>
            </ac:spMkLst>
          </pc:spChg>
        </pc:sldLayoutChg>
        <pc:sldLayoutChg chg="delSp mod">
          <pc:chgData name="Moim Hossain" userId="daed52d8-d155-4a39-94b6-55e3e405e2ce" providerId="ADAL" clId="{55B19A06-5430-49CF-ADDA-E1AFD61B618E}" dt="2019-12-02T06:11:17.604" v="88" actId="478"/>
          <pc:sldLayoutMkLst>
            <pc:docMk/>
            <pc:sldMasterMk cId="3588427678" sldId="2147484229"/>
            <pc:sldLayoutMk cId="3243858526" sldId="2147484603"/>
          </pc:sldLayoutMkLst>
          <pc:spChg chg="del">
            <ac:chgData name="Moim Hossain" userId="daed52d8-d155-4a39-94b6-55e3e405e2ce" providerId="ADAL" clId="{55B19A06-5430-49CF-ADDA-E1AFD61B618E}" dt="2019-12-02T06:11:17.604" v="88" actId="478"/>
            <ac:spMkLst>
              <pc:docMk/>
              <pc:sldMasterMk cId="3588427678" sldId="2147484229"/>
              <pc:sldLayoutMk cId="3243858526" sldId="2147484603"/>
              <ac:spMk id="3" creationId="{0FA53395-9C25-4CB2-B341-C4A926CEFC07}"/>
            </ac:spMkLst>
          </pc:spChg>
        </pc:sldLayoutChg>
        <pc:sldLayoutChg chg="delSp modSp mod">
          <pc:chgData name="Moim Hossain" userId="daed52d8-d155-4a39-94b6-55e3e405e2ce" providerId="ADAL" clId="{55B19A06-5430-49CF-ADDA-E1AFD61B618E}" dt="2019-12-02T06:10:57.449" v="82" actId="478"/>
          <pc:sldLayoutMkLst>
            <pc:docMk/>
            <pc:sldMasterMk cId="3588427678" sldId="2147484229"/>
            <pc:sldLayoutMk cId="1849598128" sldId="2147484610"/>
          </pc:sldLayoutMkLst>
          <pc:spChg chg="del mod">
            <ac:chgData name="Moim Hossain" userId="daed52d8-d155-4a39-94b6-55e3e405e2ce" providerId="ADAL" clId="{55B19A06-5430-49CF-ADDA-E1AFD61B618E}" dt="2019-12-02T06:10:57.449" v="82" actId="478"/>
            <ac:spMkLst>
              <pc:docMk/>
              <pc:sldMasterMk cId="3588427678" sldId="2147484229"/>
              <pc:sldLayoutMk cId="1849598128" sldId="2147484610"/>
              <ac:spMk id="10" creationId="{159B70CA-162C-4108-ACA6-CEEA047F6AE6}"/>
            </ac:spMkLst>
          </pc:spChg>
        </pc:sldLayoutChg>
        <pc:sldLayoutChg chg="delSp mod">
          <pc:chgData name="Moim Hossain" userId="daed52d8-d155-4a39-94b6-55e3e405e2ce" providerId="ADAL" clId="{55B19A06-5430-49CF-ADDA-E1AFD61B618E}" dt="2019-12-02T06:11:14.610" v="87" actId="478"/>
          <pc:sldLayoutMkLst>
            <pc:docMk/>
            <pc:sldMasterMk cId="3588427678" sldId="2147484229"/>
            <pc:sldLayoutMk cId="1307984548" sldId="2147484639"/>
          </pc:sldLayoutMkLst>
          <pc:spChg chg="del">
            <ac:chgData name="Moim Hossain" userId="daed52d8-d155-4a39-94b6-55e3e405e2ce" providerId="ADAL" clId="{55B19A06-5430-49CF-ADDA-E1AFD61B618E}" dt="2019-12-02T06:11:14.610" v="87" actId="478"/>
            <ac:spMkLst>
              <pc:docMk/>
              <pc:sldMasterMk cId="3588427678" sldId="2147484229"/>
              <pc:sldLayoutMk cId="1307984548" sldId="2147484639"/>
              <ac:spMk id="4" creationId="{2616517D-D5CD-4ABF-BB07-27B705B1ED45}"/>
            </ac:spMkLst>
          </pc:spChg>
        </pc:sldLayoutChg>
        <pc:sldLayoutChg chg="delSp mod">
          <pc:chgData name="Moim Hossain" userId="daed52d8-d155-4a39-94b6-55e3e405e2ce" providerId="ADAL" clId="{55B19A06-5430-49CF-ADDA-E1AFD61B618E}" dt="2019-12-02T06:15:07.829" v="111" actId="478"/>
          <pc:sldLayoutMkLst>
            <pc:docMk/>
            <pc:sldMasterMk cId="3588427678" sldId="2147484229"/>
            <pc:sldLayoutMk cId="4161537812" sldId="2147484645"/>
          </pc:sldLayoutMkLst>
          <pc:spChg chg="del">
            <ac:chgData name="Moim Hossain" userId="daed52d8-d155-4a39-94b6-55e3e405e2ce" providerId="ADAL" clId="{55B19A06-5430-49CF-ADDA-E1AFD61B618E}" dt="2019-12-02T06:15:07.829" v="111" actId="478"/>
            <ac:spMkLst>
              <pc:docMk/>
              <pc:sldMasterMk cId="3588427678" sldId="2147484229"/>
              <pc:sldLayoutMk cId="4161537812" sldId="2147484645"/>
              <ac:spMk id="6" creationId="{E89C1FB2-6B75-46E5-9AA1-5BE3945FCA2E}"/>
            </ac:spMkLst>
          </pc:spChg>
        </pc:sldLayoutChg>
        <pc:sldLayoutChg chg="delSp mod">
          <pc:chgData name="Moim Hossain" userId="daed52d8-d155-4a39-94b6-55e3e405e2ce" providerId="ADAL" clId="{55B19A06-5430-49CF-ADDA-E1AFD61B618E}" dt="2019-12-02T06:15:03.726" v="110" actId="478"/>
          <pc:sldLayoutMkLst>
            <pc:docMk/>
            <pc:sldMasterMk cId="3588427678" sldId="2147484229"/>
            <pc:sldLayoutMk cId="4202163561" sldId="2147484646"/>
          </pc:sldLayoutMkLst>
          <pc:spChg chg="del">
            <ac:chgData name="Moim Hossain" userId="daed52d8-d155-4a39-94b6-55e3e405e2ce" providerId="ADAL" clId="{55B19A06-5430-49CF-ADDA-E1AFD61B618E}" dt="2019-12-02T06:15:03.726" v="110" actId="478"/>
            <ac:spMkLst>
              <pc:docMk/>
              <pc:sldMasterMk cId="3588427678" sldId="2147484229"/>
              <pc:sldLayoutMk cId="4202163561" sldId="2147484646"/>
              <ac:spMk id="5" creationId="{FE5F5BCB-2E29-4CD6-911A-DE5C1CED1D5F}"/>
            </ac:spMkLst>
          </pc:spChg>
        </pc:sldLayoutChg>
        <pc:sldLayoutChg chg="delSp mod">
          <pc:chgData name="Moim Hossain" userId="daed52d8-d155-4a39-94b6-55e3e405e2ce" providerId="ADAL" clId="{55B19A06-5430-49CF-ADDA-E1AFD61B618E}" dt="2019-12-02T06:15:00.053" v="109" actId="478"/>
          <pc:sldLayoutMkLst>
            <pc:docMk/>
            <pc:sldMasterMk cId="3588427678" sldId="2147484229"/>
            <pc:sldLayoutMk cId="3433033404" sldId="2147484647"/>
          </pc:sldLayoutMkLst>
          <pc:spChg chg="del">
            <ac:chgData name="Moim Hossain" userId="daed52d8-d155-4a39-94b6-55e3e405e2ce" providerId="ADAL" clId="{55B19A06-5430-49CF-ADDA-E1AFD61B618E}" dt="2019-12-02T06:15:00.053" v="109" actId="478"/>
            <ac:spMkLst>
              <pc:docMk/>
              <pc:sldMasterMk cId="3588427678" sldId="2147484229"/>
              <pc:sldLayoutMk cId="3433033404" sldId="2147484647"/>
              <ac:spMk id="5" creationId="{CE4895D9-8662-4A4F-98D4-0B8BC8B959B8}"/>
            </ac:spMkLst>
          </pc:spChg>
        </pc:sldLayoutChg>
      </pc:sldMasterChg>
    </pc:docChg>
  </pc:docChgLst>
  <pc:docChgLst>
    <pc:chgData name="Moim Hossain" userId="510ab92a2747ffda" providerId="LiveId" clId="{62FA052E-8F50-404D-B50A-994682DBF0E5}"/>
    <pc:docChg chg="custSel delSld modSld delSection modSection">
      <pc:chgData name="Moim Hossain" userId="510ab92a2747ffda" providerId="LiveId" clId="{62FA052E-8F50-404D-B50A-994682DBF0E5}" dt="2019-12-03T07:07:25.248" v="161"/>
      <pc:docMkLst>
        <pc:docMk/>
      </pc:docMkLst>
      <pc:sldChg chg="del">
        <pc:chgData name="Moim Hossain" userId="510ab92a2747ffda" providerId="LiveId" clId="{62FA052E-8F50-404D-B50A-994682DBF0E5}" dt="2019-12-03T07:03:19.582" v="0" actId="47"/>
        <pc:sldMkLst>
          <pc:docMk/>
          <pc:sldMk cId="36347153" sldId="1324"/>
        </pc:sldMkLst>
      </pc:sldChg>
      <pc:sldChg chg="del">
        <pc:chgData name="Moim Hossain" userId="510ab92a2747ffda" providerId="LiveId" clId="{62FA052E-8F50-404D-B50A-994682DBF0E5}" dt="2019-12-03T07:03:21.204" v="1" actId="47"/>
        <pc:sldMkLst>
          <pc:docMk/>
          <pc:sldMk cId="902546547" sldId="3624"/>
        </pc:sldMkLst>
      </pc:sldChg>
      <pc:sldChg chg="addSp modSp mod setBg">
        <pc:chgData name="Moim Hossain" userId="510ab92a2747ffda" providerId="LiveId" clId="{62FA052E-8F50-404D-B50A-994682DBF0E5}" dt="2019-12-03T07:07:25.248" v="161"/>
        <pc:sldMkLst>
          <pc:docMk/>
          <pc:sldMk cId="2026289130" sldId="8331"/>
        </pc:sldMkLst>
        <pc:picChg chg="add mod">
          <ac:chgData name="Moim Hossain" userId="510ab92a2747ffda" providerId="LiveId" clId="{62FA052E-8F50-404D-B50A-994682DBF0E5}" dt="2019-12-03T07:06:15.103" v="155" actId="1076"/>
          <ac:picMkLst>
            <pc:docMk/>
            <pc:sldMk cId="2026289130" sldId="8331"/>
            <ac:picMk id="5" creationId="{41950E7C-A9C9-4C84-8180-94601C404A62}"/>
          </ac:picMkLst>
        </pc:picChg>
      </pc:sldChg>
      <pc:sldChg chg="modSp mod">
        <pc:chgData name="Moim Hossain" userId="510ab92a2747ffda" providerId="LiveId" clId="{62FA052E-8F50-404D-B50A-994682DBF0E5}" dt="2019-12-03T07:04:52.339" v="149" actId="20577"/>
        <pc:sldMkLst>
          <pc:docMk/>
          <pc:sldMk cId="3056834594" sldId="8332"/>
        </pc:sldMkLst>
        <pc:spChg chg="mod">
          <ac:chgData name="Moim Hossain" userId="510ab92a2747ffda" providerId="LiveId" clId="{62FA052E-8F50-404D-B50A-994682DBF0E5}" dt="2019-12-03T07:04:52.339" v="149" actId="20577"/>
          <ac:spMkLst>
            <pc:docMk/>
            <pc:sldMk cId="3056834594" sldId="8332"/>
            <ac:spMk id="3" creationId="{9774E32E-E200-43F6-99FA-772C4CA6506E}"/>
          </ac:spMkLst>
        </pc:spChg>
      </pc:sldChg>
      <pc:sldMasterChg chg="delSldLayout">
        <pc:chgData name="Moim Hossain" userId="510ab92a2747ffda" providerId="LiveId" clId="{62FA052E-8F50-404D-B50A-994682DBF0E5}" dt="2019-12-03T07:03:19.582" v="0" actId="47"/>
        <pc:sldMasterMkLst>
          <pc:docMk/>
          <pc:sldMasterMk cId="3588427678" sldId="2147484229"/>
        </pc:sldMasterMkLst>
        <pc:sldLayoutChg chg="del">
          <pc:chgData name="Moim Hossain" userId="510ab92a2747ffda" providerId="LiveId" clId="{62FA052E-8F50-404D-B50A-994682DBF0E5}" dt="2019-12-03T07:03:19.582" v="0" actId="47"/>
          <pc:sldLayoutMkLst>
            <pc:docMk/>
            <pc:sldMasterMk cId="3588427678" sldId="2147484229"/>
            <pc:sldLayoutMk cId="3220463575" sldId="2147484653"/>
          </pc:sldLayoutMkLst>
        </pc:sldLayoutChg>
      </pc:sldMasterChg>
    </pc:docChg>
  </pc:docChgLst>
  <pc:docChgLst>
    <pc:chgData name="Moim Hossain" userId="510ab92a2747ffda" providerId="LiveId" clId="{B8AD23FE-C959-4238-ACFF-923BE7D138FB}"/>
    <pc:docChg chg="undo custSel addSld delSld modSld sldOrd modSection">
      <pc:chgData name="Moim Hossain" userId="510ab92a2747ffda" providerId="LiveId" clId="{B8AD23FE-C959-4238-ACFF-923BE7D138FB}" dt="2022-08-17T09:02:06.628" v="1064"/>
      <pc:docMkLst>
        <pc:docMk/>
      </pc:docMkLst>
      <pc:sldChg chg="add">
        <pc:chgData name="Moim Hossain" userId="510ab92a2747ffda" providerId="LiveId" clId="{B8AD23FE-C959-4238-ACFF-923BE7D138FB}" dt="2022-08-17T05:27:06.934" v="439"/>
        <pc:sldMkLst>
          <pc:docMk/>
          <pc:sldMk cId="3956869281" sldId="265"/>
        </pc:sldMkLst>
      </pc:sldChg>
      <pc:sldChg chg="add">
        <pc:chgData name="Moim Hossain" userId="510ab92a2747ffda" providerId="LiveId" clId="{B8AD23FE-C959-4238-ACFF-923BE7D138FB}" dt="2022-08-17T05:27:06.934" v="439"/>
        <pc:sldMkLst>
          <pc:docMk/>
          <pc:sldMk cId="1505434091" sldId="267"/>
        </pc:sldMkLst>
      </pc:sldChg>
      <pc:sldChg chg="add">
        <pc:chgData name="Moim Hossain" userId="510ab92a2747ffda" providerId="LiveId" clId="{B8AD23FE-C959-4238-ACFF-923BE7D138FB}" dt="2022-08-17T05:34:02.672" v="467"/>
        <pc:sldMkLst>
          <pc:docMk/>
          <pc:sldMk cId="2895125814" sldId="1374"/>
        </pc:sldMkLst>
      </pc:sldChg>
      <pc:sldChg chg="add">
        <pc:chgData name="Moim Hossain" userId="510ab92a2747ffda" providerId="LiveId" clId="{B8AD23FE-C959-4238-ACFF-923BE7D138FB}" dt="2022-08-17T05:37:43.775" v="471"/>
        <pc:sldMkLst>
          <pc:docMk/>
          <pc:sldMk cId="2334541760" sldId="1426"/>
        </pc:sldMkLst>
      </pc:sldChg>
      <pc:sldChg chg="modSp add mod">
        <pc:chgData name="Moim Hossain" userId="510ab92a2747ffda" providerId="LiveId" clId="{B8AD23FE-C959-4238-ACFF-923BE7D138FB}" dt="2022-08-17T05:36:08.034" v="469" actId="27636"/>
        <pc:sldMkLst>
          <pc:docMk/>
          <pc:sldMk cId="375289093" sldId="1432"/>
        </pc:sldMkLst>
        <pc:spChg chg="mod">
          <ac:chgData name="Moim Hossain" userId="510ab92a2747ffda" providerId="LiveId" clId="{B8AD23FE-C959-4238-ACFF-923BE7D138FB}" dt="2022-08-17T05:36:08.034" v="469" actId="27636"/>
          <ac:spMkLst>
            <pc:docMk/>
            <pc:sldMk cId="375289093" sldId="1432"/>
            <ac:spMk id="3" creationId="{00000000-0000-0000-0000-000000000000}"/>
          </ac:spMkLst>
        </pc:spChg>
      </pc:sldChg>
      <pc:sldChg chg="modSp add mod">
        <pc:chgData name="Moim Hossain" userId="510ab92a2747ffda" providerId="LiveId" clId="{B8AD23FE-C959-4238-ACFF-923BE7D138FB}" dt="2022-08-17T05:36:08.085" v="470" actId="27636"/>
        <pc:sldMkLst>
          <pc:docMk/>
          <pc:sldMk cId="784657177" sldId="1434"/>
        </pc:sldMkLst>
        <pc:spChg chg="mod">
          <ac:chgData name="Moim Hossain" userId="510ab92a2747ffda" providerId="LiveId" clId="{B8AD23FE-C959-4238-ACFF-923BE7D138FB}" dt="2022-08-17T05:36:08.085" v="470" actId="27636"/>
          <ac:spMkLst>
            <pc:docMk/>
            <pc:sldMk cId="784657177" sldId="1434"/>
            <ac:spMk id="3" creationId="{00000000-0000-0000-0000-000000000000}"/>
          </ac:spMkLst>
        </pc:spChg>
      </pc:sldChg>
      <pc:sldChg chg="modSp add mod">
        <pc:chgData name="Moim Hossain" userId="510ab92a2747ffda" providerId="LiveId" clId="{B8AD23FE-C959-4238-ACFF-923BE7D138FB}" dt="2022-08-17T05:37:44.067" v="472" actId="27636"/>
        <pc:sldMkLst>
          <pc:docMk/>
          <pc:sldMk cId="1200922260" sldId="1441"/>
        </pc:sldMkLst>
        <pc:spChg chg="mod">
          <ac:chgData name="Moim Hossain" userId="510ab92a2747ffda" providerId="LiveId" clId="{B8AD23FE-C959-4238-ACFF-923BE7D138FB}" dt="2022-08-17T05:37:44.067" v="472" actId="27636"/>
          <ac:spMkLst>
            <pc:docMk/>
            <pc:sldMk cId="1200922260" sldId="1441"/>
            <ac:spMk id="6" creationId="{00000000-0000-0000-0000-000000000000}"/>
          </ac:spMkLst>
        </pc:spChg>
      </pc:sldChg>
      <pc:sldChg chg="add">
        <pc:chgData name="Moim Hossain" userId="510ab92a2747ffda" providerId="LiveId" clId="{B8AD23FE-C959-4238-ACFF-923BE7D138FB}" dt="2022-08-17T05:37:56.661" v="473"/>
        <pc:sldMkLst>
          <pc:docMk/>
          <pc:sldMk cId="929795218" sldId="1442"/>
        </pc:sldMkLst>
      </pc:sldChg>
      <pc:sldChg chg="add">
        <pc:chgData name="Moim Hossain" userId="510ab92a2747ffda" providerId="LiveId" clId="{B8AD23FE-C959-4238-ACFF-923BE7D138FB}" dt="2022-08-17T05:40:15.844" v="474"/>
        <pc:sldMkLst>
          <pc:docMk/>
          <pc:sldMk cId="3666415537" sldId="1443"/>
        </pc:sldMkLst>
      </pc:sldChg>
      <pc:sldChg chg="add">
        <pc:chgData name="Moim Hossain" userId="510ab92a2747ffda" providerId="LiveId" clId="{B8AD23FE-C959-4238-ACFF-923BE7D138FB}" dt="2022-08-17T05:40:15.844" v="474"/>
        <pc:sldMkLst>
          <pc:docMk/>
          <pc:sldMk cId="613904747" sldId="1444"/>
        </pc:sldMkLst>
      </pc:sldChg>
      <pc:sldChg chg="add">
        <pc:chgData name="Moim Hossain" userId="510ab92a2747ffda" providerId="LiveId" clId="{B8AD23FE-C959-4238-ACFF-923BE7D138FB}" dt="2022-08-17T05:36:07.759" v="468"/>
        <pc:sldMkLst>
          <pc:docMk/>
          <pc:sldMk cId="2678032961" sldId="1456"/>
        </pc:sldMkLst>
      </pc:sldChg>
      <pc:sldChg chg="addSp modSp mod">
        <pc:chgData name="Moim Hossain" userId="510ab92a2747ffda" providerId="LiveId" clId="{B8AD23FE-C959-4238-ACFF-923BE7D138FB}" dt="2022-08-17T04:55:17.803" v="352" actId="20577"/>
        <pc:sldMkLst>
          <pc:docMk/>
          <pc:sldMk cId="94985138" sldId="1812"/>
        </pc:sldMkLst>
        <pc:spChg chg="add mod">
          <ac:chgData name="Moim Hossain" userId="510ab92a2747ffda" providerId="LiveId" clId="{B8AD23FE-C959-4238-ACFF-923BE7D138FB}" dt="2022-08-17T04:53:20.754" v="34" actId="1076"/>
          <ac:spMkLst>
            <pc:docMk/>
            <pc:sldMk cId="94985138" sldId="1812"/>
            <ac:spMk id="2" creationId="{7A91A258-B0D3-06B6-37AC-4614DA879E99}"/>
          </ac:spMkLst>
        </pc:spChg>
        <pc:spChg chg="add mod">
          <ac:chgData name="Moim Hossain" userId="510ab92a2747ffda" providerId="LiveId" clId="{B8AD23FE-C959-4238-ACFF-923BE7D138FB}" dt="2022-08-17T04:55:17.803" v="352" actId="20577"/>
          <ac:spMkLst>
            <pc:docMk/>
            <pc:sldMk cId="94985138" sldId="1812"/>
            <ac:spMk id="3" creationId="{875193B7-F023-3020-6916-DE8AD0B407CB}"/>
          </ac:spMkLst>
        </pc:spChg>
        <pc:spChg chg="mod">
          <ac:chgData name="Moim Hossain" userId="510ab92a2747ffda" providerId="LiveId" clId="{B8AD23FE-C959-4238-ACFF-923BE7D138FB}" dt="2022-08-17T04:53:05.583" v="25" actId="14100"/>
          <ac:spMkLst>
            <pc:docMk/>
            <pc:sldMk cId="94985138" sldId="1812"/>
            <ac:spMk id="5" creationId="{00000000-0000-0000-0000-000000000000}"/>
          </ac:spMkLst>
        </pc:spChg>
      </pc:sldChg>
      <pc:sldChg chg="del">
        <pc:chgData name="Moim Hossain" userId="510ab92a2747ffda" providerId="LiveId" clId="{B8AD23FE-C959-4238-ACFF-923BE7D138FB}" dt="2022-08-17T05:27:03.170" v="437" actId="47"/>
        <pc:sldMkLst>
          <pc:docMk/>
          <pc:sldMk cId="684409957" sldId="1813"/>
        </pc:sldMkLst>
      </pc:sldChg>
      <pc:sldChg chg="del">
        <pc:chgData name="Moim Hossain" userId="510ab92a2747ffda" providerId="LiveId" clId="{B8AD23FE-C959-4238-ACFF-923BE7D138FB}" dt="2022-08-17T05:27:04.221" v="438" actId="47"/>
        <pc:sldMkLst>
          <pc:docMk/>
          <pc:sldMk cId="3510077334" sldId="1826"/>
        </pc:sldMkLst>
      </pc:sldChg>
      <pc:sldChg chg="modSp mod">
        <pc:chgData name="Moim Hossain" userId="510ab92a2747ffda" providerId="LiveId" clId="{B8AD23FE-C959-4238-ACFF-923BE7D138FB}" dt="2022-08-17T04:57:24.188" v="364" actId="14100"/>
        <pc:sldMkLst>
          <pc:docMk/>
          <pc:sldMk cId="4147018710" sldId="1879"/>
        </pc:sldMkLst>
        <pc:spChg chg="mod">
          <ac:chgData name="Moim Hossain" userId="510ab92a2747ffda" providerId="LiveId" clId="{B8AD23FE-C959-4238-ACFF-923BE7D138FB}" dt="2022-08-17T04:57:24.188" v="364" actId="14100"/>
          <ac:spMkLst>
            <pc:docMk/>
            <pc:sldMk cId="4147018710" sldId="1879"/>
            <ac:spMk id="3" creationId="{68B391F7-0959-4A96-AA10-45C631AF4C44}"/>
          </ac:spMkLst>
        </pc:spChg>
        <pc:picChg chg="mod">
          <ac:chgData name="Moim Hossain" userId="510ab92a2747ffda" providerId="LiveId" clId="{B8AD23FE-C959-4238-ACFF-923BE7D138FB}" dt="2022-08-17T04:57:18.443" v="363" actId="1076"/>
          <ac:picMkLst>
            <pc:docMk/>
            <pc:sldMk cId="4147018710" sldId="1879"/>
            <ac:picMk id="10" creationId="{00987753-9C00-43FC-8624-011065F6FB64}"/>
          </ac:picMkLst>
        </pc:picChg>
      </pc:sldChg>
      <pc:sldChg chg="addSp modSp del mod">
        <pc:chgData name="Moim Hossain" userId="510ab92a2747ffda" providerId="LiveId" clId="{B8AD23FE-C959-4238-ACFF-923BE7D138FB}" dt="2022-08-17T05:14:40.995" v="435" actId="47"/>
        <pc:sldMkLst>
          <pc:docMk/>
          <pc:sldMk cId="1223420337" sldId="3625"/>
        </pc:sldMkLst>
        <pc:spChg chg="add mod">
          <ac:chgData name="Moim Hossain" userId="510ab92a2747ffda" providerId="LiveId" clId="{B8AD23FE-C959-4238-ACFF-923BE7D138FB}" dt="2022-08-17T05:14:19.757" v="408" actId="767"/>
          <ac:spMkLst>
            <pc:docMk/>
            <pc:sldMk cId="1223420337" sldId="3625"/>
            <ac:spMk id="2" creationId="{3943EB2F-2E05-00F9-FC34-F7F160C7FE76}"/>
          </ac:spMkLst>
        </pc:spChg>
        <pc:spChg chg="mod">
          <ac:chgData name="Moim Hossain" userId="510ab92a2747ffda" providerId="LiveId" clId="{B8AD23FE-C959-4238-ACFF-923BE7D138FB}" dt="2022-08-17T05:14:33.063" v="434" actId="20577"/>
          <ac:spMkLst>
            <pc:docMk/>
            <pc:sldMk cId="1223420337" sldId="3625"/>
            <ac:spMk id="4" creationId="{54167758-A408-481B-A88D-85B8E25EA98D}"/>
          </ac:spMkLst>
        </pc:spChg>
      </pc:sldChg>
      <pc:sldChg chg="delSp modSp mod">
        <pc:chgData name="Moim Hossain" userId="510ab92a2747ffda" providerId="LiveId" clId="{B8AD23FE-C959-4238-ACFF-923BE7D138FB}" dt="2022-08-17T04:51:14.518" v="1" actId="6549"/>
        <pc:sldMkLst>
          <pc:docMk/>
          <pc:sldMk cId="2026289130" sldId="8331"/>
        </pc:sldMkLst>
        <pc:spChg chg="mod">
          <ac:chgData name="Moim Hossain" userId="510ab92a2747ffda" providerId="LiveId" clId="{B8AD23FE-C959-4238-ACFF-923BE7D138FB}" dt="2022-08-17T04:51:14.518" v="1" actId="6549"/>
          <ac:spMkLst>
            <pc:docMk/>
            <pc:sldMk cId="2026289130" sldId="8331"/>
            <ac:spMk id="2" creationId="{520B0A62-A673-4D25-B2E4-C25A3D09501A}"/>
          </ac:spMkLst>
        </pc:spChg>
        <pc:picChg chg="del">
          <ac:chgData name="Moim Hossain" userId="510ab92a2747ffda" providerId="LiveId" clId="{B8AD23FE-C959-4238-ACFF-923BE7D138FB}" dt="2022-08-17T04:51:09.168" v="0" actId="478"/>
          <ac:picMkLst>
            <pc:docMk/>
            <pc:sldMk cId="2026289130" sldId="8331"/>
            <ac:picMk id="5" creationId="{41950E7C-A9C9-4C84-8180-94601C404A62}"/>
          </ac:picMkLst>
        </pc:picChg>
      </pc:sldChg>
      <pc:sldChg chg="del">
        <pc:chgData name="Moim Hossain" userId="510ab92a2747ffda" providerId="LiveId" clId="{B8AD23FE-C959-4238-ACFF-923BE7D138FB}" dt="2022-08-17T05:27:02.477" v="436" actId="47"/>
        <pc:sldMkLst>
          <pc:docMk/>
          <pc:sldMk cId="3056834594" sldId="8332"/>
        </pc:sldMkLst>
      </pc:sldChg>
      <pc:sldChg chg="add">
        <pc:chgData name="Moim Hossain" userId="510ab92a2747ffda" providerId="LiveId" clId="{B8AD23FE-C959-4238-ACFF-923BE7D138FB}" dt="2022-08-17T05:27:06.934" v="439"/>
        <pc:sldMkLst>
          <pc:docMk/>
          <pc:sldMk cId="673848572" sldId="2076137276"/>
        </pc:sldMkLst>
      </pc:sldChg>
      <pc:sldChg chg="add">
        <pc:chgData name="Moim Hossain" userId="510ab92a2747ffda" providerId="LiveId" clId="{B8AD23FE-C959-4238-ACFF-923BE7D138FB}" dt="2022-08-17T05:27:06.934" v="439"/>
        <pc:sldMkLst>
          <pc:docMk/>
          <pc:sldMk cId="1048337013" sldId="2076137279"/>
        </pc:sldMkLst>
      </pc:sldChg>
      <pc:sldChg chg="add">
        <pc:chgData name="Moim Hossain" userId="510ab92a2747ffda" providerId="LiveId" clId="{B8AD23FE-C959-4238-ACFF-923BE7D138FB}" dt="2022-08-17T05:27:06.934" v="439"/>
        <pc:sldMkLst>
          <pc:docMk/>
          <pc:sldMk cId="2322654342" sldId="2076137280"/>
        </pc:sldMkLst>
      </pc:sldChg>
      <pc:sldChg chg="add">
        <pc:chgData name="Moim Hossain" userId="510ab92a2747ffda" providerId="LiveId" clId="{B8AD23FE-C959-4238-ACFF-923BE7D138FB}" dt="2022-08-17T05:27:06.934" v="439"/>
        <pc:sldMkLst>
          <pc:docMk/>
          <pc:sldMk cId="405865643" sldId="2076137281"/>
        </pc:sldMkLst>
      </pc:sldChg>
      <pc:sldChg chg="modSp add mod">
        <pc:chgData name="Moim Hossain" userId="510ab92a2747ffda" providerId="LiveId" clId="{B8AD23FE-C959-4238-ACFF-923BE7D138FB}" dt="2022-08-17T08:25:37.516" v="901" actId="20577"/>
        <pc:sldMkLst>
          <pc:docMk/>
          <pc:sldMk cId="1874475984" sldId="2076137282"/>
        </pc:sldMkLst>
        <pc:spChg chg="mod">
          <ac:chgData name="Moim Hossain" userId="510ab92a2747ffda" providerId="LiveId" clId="{B8AD23FE-C959-4238-ACFF-923BE7D138FB}" dt="2022-08-17T08:25:37.516" v="901" actId="20577"/>
          <ac:spMkLst>
            <pc:docMk/>
            <pc:sldMk cId="1874475984" sldId="2076137282"/>
            <ac:spMk id="3" creationId="{759CE049-55FD-4F2B-A038-2BA382211CB7}"/>
          </ac:spMkLst>
        </pc:spChg>
      </pc:sldChg>
      <pc:sldChg chg="add">
        <pc:chgData name="Moim Hossain" userId="510ab92a2747ffda" providerId="LiveId" clId="{B8AD23FE-C959-4238-ACFF-923BE7D138FB}" dt="2022-08-17T05:27:06.934" v="439"/>
        <pc:sldMkLst>
          <pc:docMk/>
          <pc:sldMk cId="2509219023" sldId="2076137284"/>
        </pc:sldMkLst>
      </pc:sldChg>
      <pc:sldChg chg="add">
        <pc:chgData name="Moim Hossain" userId="510ab92a2747ffda" providerId="LiveId" clId="{B8AD23FE-C959-4238-ACFF-923BE7D138FB}" dt="2022-08-17T05:27:06.934" v="439"/>
        <pc:sldMkLst>
          <pc:docMk/>
          <pc:sldMk cId="2044635833" sldId="2076137285"/>
        </pc:sldMkLst>
      </pc:sldChg>
      <pc:sldChg chg="add">
        <pc:chgData name="Moim Hossain" userId="510ab92a2747ffda" providerId="LiveId" clId="{B8AD23FE-C959-4238-ACFF-923BE7D138FB}" dt="2022-08-17T05:27:06.934" v="439"/>
        <pc:sldMkLst>
          <pc:docMk/>
          <pc:sldMk cId="3281893785" sldId="2076137286"/>
        </pc:sldMkLst>
      </pc:sldChg>
      <pc:sldChg chg="add">
        <pc:chgData name="Moim Hossain" userId="510ab92a2747ffda" providerId="LiveId" clId="{B8AD23FE-C959-4238-ACFF-923BE7D138FB}" dt="2022-08-17T05:27:06.934" v="439"/>
        <pc:sldMkLst>
          <pc:docMk/>
          <pc:sldMk cId="2522860607" sldId="2076137287"/>
        </pc:sldMkLst>
      </pc:sldChg>
      <pc:sldChg chg="modSp add mod">
        <pc:chgData name="Moim Hossain" userId="510ab92a2747ffda" providerId="LiveId" clId="{B8AD23FE-C959-4238-ACFF-923BE7D138FB}" dt="2022-08-17T08:19:18.255" v="870" actId="5793"/>
        <pc:sldMkLst>
          <pc:docMk/>
          <pc:sldMk cId="590053481" sldId="2076137288"/>
        </pc:sldMkLst>
        <pc:spChg chg="mod">
          <ac:chgData name="Moim Hossain" userId="510ab92a2747ffda" providerId="LiveId" clId="{B8AD23FE-C959-4238-ACFF-923BE7D138FB}" dt="2022-08-17T08:18:39.692" v="865" actId="20577"/>
          <ac:spMkLst>
            <pc:docMk/>
            <pc:sldMk cId="590053481" sldId="2076137288"/>
            <ac:spMk id="2" creationId="{B1DA565C-8097-4D22-AFCD-3E994276E9AC}"/>
          </ac:spMkLst>
        </pc:spChg>
        <pc:spChg chg="mod">
          <ac:chgData name="Moim Hossain" userId="510ab92a2747ffda" providerId="LiveId" clId="{B8AD23FE-C959-4238-ACFF-923BE7D138FB}" dt="2022-08-17T08:19:18.255" v="870" actId="5793"/>
          <ac:spMkLst>
            <pc:docMk/>
            <pc:sldMk cId="590053481" sldId="2076137288"/>
            <ac:spMk id="3" creationId="{49FE1668-11A3-43F1-933D-FCC307744953}"/>
          </ac:spMkLst>
        </pc:spChg>
      </pc:sldChg>
      <pc:sldChg chg="modSp add mod">
        <pc:chgData name="Moim Hossain" userId="510ab92a2747ffda" providerId="LiveId" clId="{B8AD23FE-C959-4238-ACFF-923BE7D138FB}" dt="2022-08-17T06:47:14.406" v="854" actId="20577"/>
        <pc:sldMkLst>
          <pc:docMk/>
          <pc:sldMk cId="4076474545" sldId="2076137956"/>
        </pc:sldMkLst>
        <pc:spChg chg="mod">
          <ac:chgData name="Moim Hossain" userId="510ab92a2747ffda" providerId="LiveId" clId="{B8AD23FE-C959-4238-ACFF-923BE7D138FB}" dt="2022-08-17T06:47:14.406" v="854" actId="20577"/>
          <ac:spMkLst>
            <pc:docMk/>
            <pc:sldMk cId="4076474545" sldId="2076137956"/>
            <ac:spMk id="2" creationId="{2FFCBF66-C1BF-4B76-8C8C-F6A517D59564}"/>
          </ac:spMkLst>
        </pc:spChg>
      </pc:sldChg>
      <pc:sldChg chg="add del">
        <pc:chgData name="Moim Hossain" userId="510ab92a2747ffda" providerId="LiveId" clId="{B8AD23FE-C959-4238-ACFF-923BE7D138FB}" dt="2022-08-17T05:27:16.355" v="440" actId="47"/>
        <pc:sldMkLst>
          <pc:docMk/>
          <pc:sldMk cId="2575346737" sldId="2076137957"/>
        </pc:sldMkLst>
      </pc:sldChg>
      <pc:sldChg chg="add">
        <pc:chgData name="Moim Hossain" userId="510ab92a2747ffda" providerId="LiveId" clId="{B8AD23FE-C959-4238-ACFF-923BE7D138FB}" dt="2022-08-17T05:27:06.934" v="439"/>
        <pc:sldMkLst>
          <pc:docMk/>
          <pc:sldMk cId="1418742602" sldId="2076137958"/>
        </pc:sldMkLst>
      </pc:sldChg>
      <pc:sldChg chg="add">
        <pc:chgData name="Moim Hossain" userId="510ab92a2747ffda" providerId="LiveId" clId="{B8AD23FE-C959-4238-ACFF-923BE7D138FB}" dt="2022-08-17T05:27:06.934" v="439"/>
        <pc:sldMkLst>
          <pc:docMk/>
          <pc:sldMk cId="846399527" sldId="2076137959"/>
        </pc:sldMkLst>
      </pc:sldChg>
      <pc:sldChg chg="add">
        <pc:chgData name="Moim Hossain" userId="510ab92a2747ffda" providerId="LiveId" clId="{B8AD23FE-C959-4238-ACFF-923BE7D138FB}" dt="2022-08-17T05:27:06.934" v="439"/>
        <pc:sldMkLst>
          <pc:docMk/>
          <pc:sldMk cId="1221991568" sldId="2076137961"/>
        </pc:sldMkLst>
      </pc:sldChg>
      <pc:sldChg chg="add">
        <pc:chgData name="Moim Hossain" userId="510ab92a2747ffda" providerId="LiveId" clId="{B8AD23FE-C959-4238-ACFF-923BE7D138FB}" dt="2022-08-17T05:27:06.934" v="439"/>
        <pc:sldMkLst>
          <pc:docMk/>
          <pc:sldMk cId="3349814346" sldId="2076137965"/>
        </pc:sldMkLst>
      </pc:sldChg>
      <pc:sldChg chg="add">
        <pc:chgData name="Moim Hossain" userId="510ab92a2747ffda" providerId="LiveId" clId="{B8AD23FE-C959-4238-ACFF-923BE7D138FB}" dt="2022-08-17T05:27:06.934" v="439"/>
        <pc:sldMkLst>
          <pc:docMk/>
          <pc:sldMk cId="546148709" sldId="2076137966"/>
        </pc:sldMkLst>
      </pc:sldChg>
      <pc:sldChg chg="add">
        <pc:chgData name="Moim Hossain" userId="510ab92a2747ffda" providerId="LiveId" clId="{B8AD23FE-C959-4238-ACFF-923BE7D138FB}" dt="2022-08-17T05:27:06.934" v="439"/>
        <pc:sldMkLst>
          <pc:docMk/>
          <pc:sldMk cId="900733127" sldId="2076137968"/>
        </pc:sldMkLst>
      </pc:sldChg>
      <pc:sldChg chg="add">
        <pc:chgData name="Moim Hossain" userId="510ab92a2747ffda" providerId="LiveId" clId="{B8AD23FE-C959-4238-ACFF-923BE7D138FB}" dt="2022-08-17T05:27:06.934" v="439"/>
        <pc:sldMkLst>
          <pc:docMk/>
          <pc:sldMk cId="140538196" sldId="2076137969"/>
        </pc:sldMkLst>
      </pc:sldChg>
      <pc:sldChg chg="add">
        <pc:chgData name="Moim Hossain" userId="510ab92a2747ffda" providerId="LiveId" clId="{B8AD23FE-C959-4238-ACFF-923BE7D138FB}" dt="2022-08-17T05:27:06.934" v="439"/>
        <pc:sldMkLst>
          <pc:docMk/>
          <pc:sldMk cId="2936867637" sldId="2076137970"/>
        </pc:sldMkLst>
      </pc:sldChg>
      <pc:sldChg chg="add">
        <pc:chgData name="Moim Hossain" userId="510ab92a2747ffda" providerId="LiveId" clId="{B8AD23FE-C959-4238-ACFF-923BE7D138FB}" dt="2022-08-17T05:27:06.934" v="439"/>
        <pc:sldMkLst>
          <pc:docMk/>
          <pc:sldMk cId="1734731318" sldId="2076137971"/>
        </pc:sldMkLst>
      </pc:sldChg>
      <pc:sldChg chg="add">
        <pc:chgData name="Moim Hossain" userId="510ab92a2747ffda" providerId="LiveId" clId="{B8AD23FE-C959-4238-ACFF-923BE7D138FB}" dt="2022-08-17T05:27:06.934" v="439"/>
        <pc:sldMkLst>
          <pc:docMk/>
          <pc:sldMk cId="1806433973" sldId="2076137972"/>
        </pc:sldMkLst>
      </pc:sldChg>
      <pc:sldChg chg="add">
        <pc:chgData name="Moim Hossain" userId="510ab92a2747ffda" providerId="LiveId" clId="{B8AD23FE-C959-4238-ACFF-923BE7D138FB}" dt="2022-08-17T05:27:06.934" v="439"/>
        <pc:sldMkLst>
          <pc:docMk/>
          <pc:sldMk cId="2711149938" sldId="2076137973"/>
        </pc:sldMkLst>
      </pc:sldChg>
      <pc:sldChg chg="add">
        <pc:chgData name="Moim Hossain" userId="510ab92a2747ffda" providerId="LiveId" clId="{B8AD23FE-C959-4238-ACFF-923BE7D138FB}" dt="2022-08-17T05:27:06.934" v="439"/>
        <pc:sldMkLst>
          <pc:docMk/>
          <pc:sldMk cId="153797274" sldId="2076137974"/>
        </pc:sldMkLst>
      </pc:sldChg>
      <pc:sldChg chg="modSp add mod">
        <pc:chgData name="Moim Hossain" userId="510ab92a2747ffda" providerId="LiveId" clId="{B8AD23FE-C959-4238-ACFF-923BE7D138FB}" dt="2022-08-17T05:28:09.146" v="465" actId="20577"/>
        <pc:sldMkLst>
          <pc:docMk/>
          <pc:sldMk cId="516191386" sldId="2076137975"/>
        </pc:sldMkLst>
        <pc:spChg chg="mod">
          <ac:chgData name="Moim Hossain" userId="510ab92a2747ffda" providerId="LiveId" clId="{B8AD23FE-C959-4238-ACFF-923BE7D138FB}" dt="2022-08-17T05:28:09.146" v="465" actId="20577"/>
          <ac:spMkLst>
            <pc:docMk/>
            <pc:sldMk cId="516191386" sldId="2076137975"/>
            <ac:spMk id="4" creationId="{C390370F-D358-45FD-BE2B-A1DE29978088}"/>
          </ac:spMkLst>
        </pc:spChg>
      </pc:sldChg>
      <pc:sldChg chg="add">
        <pc:chgData name="Moim Hossain" userId="510ab92a2747ffda" providerId="LiveId" clId="{B8AD23FE-C959-4238-ACFF-923BE7D138FB}" dt="2022-08-17T05:27:06.934" v="439"/>
        <pc:sldMkLst>
          <pc:docMk/>
          <pc:sldMk cId="1154885989" sldId="2076137976"/>
        </pc:sldMkLst>
      </pc:sldChg>
      <pc:sldChg chg="add">
        <pc:chgData name="Moim Hossain" userId="510ab92a2747ffda" providerId="LiveId" clId="{B8AD23FE-C959-4238-ACFF-923BE7D138FB}" dt="2022-08-17T05:27:06.934" v="439"/>
        <pc:sldMkLst>
          <pc:docMk/>
          <pc:sldMk cId="1660322170" sldId="2076137977"/>
        </pc:sldMkLst>
      </pc:sldChg>
      <pc:sldChg chg="add">
        <pc:chgData name="Moim Hossain" userId="510ab92a2747ffda" providerId="LiveId" clId="{B8AD23FE-C959-4238-ACFF-923BE7D138FB}" dt="2022-08-17T05:27:06.934" v="439"/>
        <pc:sldMkLst>
          <pc:docMk/>
          <pc:sldMk cId="2186932158" sldId="2076137978"/>
        </pc:sldMkLst>
      </pc:sldChg>
      <pc:sldChg chg="add">
        <pc:chgData name="Moim Hossain" userId="510ab92a2747ffda" providerId="LiveId" clId="{B8AD23FE-C959-4238-ACFF-923BE7D138FB}" dt="2022-08-17T05:27:06.934" v="439"/>
        <pc:sldMkLst>
          <pc:docMk/>
          <pc:sldMk cId="4134657954" sldId="2076137979"/>
        </pc:sldMkLst>
      </pc:sldChg>
      <pc:sldChg chg="add">
        <pc:chgData name="Moim Hossain" userId="510ab92a2747ffda" providerId="LiveId" clId="{B8AD23FE-C959-4238-ACFF-923BE7D138FB}" dt="2022-08-17T05:27:06.934" v="439"/>
        <pc:sldMkLst>
          <pc:docMk/>
          <pc:sldMk cId="195056763" sldId="2076137980"/>
        </pc:sldMkLst>
      </pc:sldChg>
      <pc:sldChg chg="add">
        <pc:chgData name="Moim Hossain" userId="510ab92a2747ffda" providerId="LiveId" clId="{B8AD23FE-C959-4238-ACFF-923BE7D138FB}" dt="2022-08-17T05:27:06.934" v="439"/>
        <pc:sldMkLst>
          <pc:docMk/>
          <pc:sldMk cId="4005048637" sldId="2076137981"/>
        </pc:sldMkLst>
      </pc:sldChg>
      <pc:sldChg chg="add">
        <pc:chgData name="Moim Hossain" userId="510ab92a2747ffda" providerId="LiveId" clId="{B8AD23FE-C959-4238-ACFF-923BE7D138FB}" dt="2022-08-17T05:27:06.934" v="439"/>
        <pc:sldMkLst>
          <pc:docMk/>
          <pc:sldMk cId="524535663" sldId="2076137982"/>
        </pc:sldMkLst>
      </pc:sldChg>
      <pc:sldChg chg="add">
        <pc:chgData name="Moim Hossain" userId="510ab92a2747ffda" providerId="LiveId" clId="{B8AD23FE-C959-4238-ACFF-923BE7D138FB}" dt="2022-08-17T05:27:06.934" v="439"/>
        <pc:sldMkLst>
          <pc:docMk/>
          <pc:sldMk cId="1238532881" sldId="2076137983"/>
        </pc:sldMkLst>
      </pc:sldChg>
      <pc:sldChg chg="add">
        <pc:chgData name="Moim Hossain" userId="510ab92a2747ffda" providerId="LiveId" clId="{B8AD23FE-C959-4238-ACFF-923BE7D138FB}" dt="2022-08-17T05:27:06.934" v="439"/>
        <pc:sldMkLst>
          <pc:docMk/>
          <pc:sldMk cId="3321668709" sldId="2076137984"/>
        </pc:sldMkLst>
      </pc:sldChg>
      <pc:sldChg chg="add">
        <pc:chgData name="Moim Hossain" userId="510ab92a2747ffda" providerId="LiveId" clId="{B8AD23FE-C959-4238-ACFF-923BE7D138FB}" dt="2022-08-17T05:27:06.934" v="439"/>
        <pc:sldMkLst>
          <pc:docMk/>
          <pc:sldMk cId="3595583855" sldId="2076137985"/>
        </pc:sldMkLst>
      </pc:sldChg>
      <pc:sldChg chg="add">
        <pc:chgData name="Moim Hossain" userId="510ab92a2747ffda" providerId="LiveId" clId="{B8AD23FE-C959-4238-ACFF-923BE7D138FB}" dt="2022-08-17T05:27:06.934" v="439"/>
        <pc:sldMkLst>
          <pc:docMk/>
          <pc:sldMk cId="444021040" sldId="2076137986"/>
        </pc:sldMkLst>
      </pc:sldChg>
      <pc:sldChg chg="add">
        <pc:chgData name="Moim Hossain" userId="510ab92a2747ffda" providerId="LiveId" clId="{B8AD23FE-C959-4238-ACFF-923BE7D138FB}" dt="2022-08-17T05:27:06.934" v="439"/>
        <pc:sldMkLst>
          <pc:docMk/>
          <pc:sldMk cId="2149192734" sldId="2076137987"/>
        </pc:sldMkLst>
      </pc:sldChg>
      <pc:sldChg chg="add">
        <pc:chgData name="Moim Hossain" userId="510ab92a2747ffda" providerId="LiveId" clId="{B8AD23FE-C959-4238-ACFF-923BE7D138FB}" dt="2022-08-17T05:27:06.934" v="439"/>
        <pc:sldMkLst>
          <pc:docMk/>
          <pc:sldMk cId="3434534526" sldId="2076137989"/>
        </pc:sldMkLst>
      </pc:sldChg>
      <pc:sldChg chg="add del">
        <pc:chgData name="Moim Hossain" userId="510ab92a2747ffda" providerId="LiveId" clId="{B8AD23FE-C959-4238-ACFF-923BE7D138FB}" dt="2022-08-17T05:28:13.127" v="466" actId="47"/>
        <pc:sldMkLst>
          <pc:docMk/>
          <pc:sldMk cId="1289497819" sldId="2076137990"/>
        </pc:sldMkLst>
      </pc:sldChg>
      <pc:sldChg chg="add">
        <pc:chgData name="Moim Hossain" userId="510ab92a2747ffda" providerId="LiveId" clId="{B8AD23FE-C959-4238-ACFF-923BE7D138FB}" dt="2022-08-17T05:27:06.934" v="439"/>
        <pc:sldMkLst>
          <pc:docMk/>
          <pc:sldMk cId="735678085" sldId="2076137991"/>
        </pc:sldMkLst>
      </pc:sldChg>
      <pc:sldChg chg="add del">
        <pc:chgData name="Moim Hossain" userId="510ab92a2747ffda" providerId="LiveId" clId="{B8AD23FE-C959-4238-ACFF-923BE7D138FB}" dt="2022-08-17T05:40:26.133" v="476"/>
        <pc:sldMkLst>
          <pc:docMk/>
          <pc:sldMk cId="181230762" sldId="2076137992"/>
        </pc:sldMkLst>
      </pc:sldChg>
      <pc:sldChg chg="modSp add mod">
        <pc:chgData name="Moim Hossain" userId="510ab92a2747ffda" providerId="LiveId" clId="{B8AD23FE-C959-4238-ACFF-923BE7D138FB}" dt="2022-08-17T05:40:48.435" v="524" actId="403"/>
        <pc:sldMkLst>
          <pc:docMk/>
          <pc:sldMk cId="3819930219" sldId="2076137992"/>
        </pc:sldMkLst>
        <pc:spChg chg="mod">
          <ac:chgData name="Moim Hossain" userId="510ab92a2747ffda" providerId="LiveId" clId="{B8AD23FE-C959-4238-ACFF-923BE7D138FB}" dt="2022-08-17T05:40:48.435" v="524" actId="403"/>
          <ac:spMkLst>
            <pc:docMk/>
            <pc:sldMk cId="3819930219" sldId="2076137992"/>
            <ac:spMk id="2" creationId="{2FFCBF66-C1BF-4B76-8C8C-F6A517D59564}"/>
          </ac:spMkLst>
        </pc:spChg>
      </pc:sldChg>
      <pc:sldChg chg="addSp modSp add mod ord modTransition chgLayout">
        <pc:chgData name="Moim Hossain" userId="510ab92a2747ffda" providerId="LiveId" clId="{B8AD23FE-C959-4238-ACFF-923BE7D138FB}" dt="2022-08-17T06:44:18.656" v="849" actId="12"/>
        <pc:sldMkLst>
          <pc:docMk/>
          <pc:sldMk cId="43743599" sldId="2076137993"/>
        </pc:sldMkLst>
        <pc:spChg chg="mod">
          <ac:chgData name="Moim Hossain" userId="510ab92a2747ffda" providerId="LiveId" clId="{B8AD23FE-C959-4238-ACFF-923BE7D138FB}" dt="2022-08-17T06:33:41.129" v="547" actId="20577"/>
          <ac:spMkLst>
            <pc:docMk/>
            <pc:sldMk cId="43743599" sldId="2076137993"/>
            <ac:spMk id="2" creationId="{2FFCBF66-C1BF-4B76-8C8C-F6A517D59564}"/>
          </ac:spMkLst>
        </pc:spChg>
        <pc:spChg chg="add mod">
          <ac:chgData name="Moim Hossain" userId="510ab92a2747ffda" providerId="LiveId" clId="{B8AD23FE-C959-4238-ACFF-923BE7D138FB}" dt="2022-08-17T06:44:18.656" v="849" actId="12"/>
          <ac:spMkLst>
            <pc:docMk/>
            <pc:sldMk cId="43743599" sldId="2076137993"/>
            <ac:spMk id="7" creationId="{33CDB042-99FD-22ED-592A-C95123FE5635}"/>
          </ac:spMkLst>
        </pc:spChg>
      </pc:sldChg>
      <pc:sldChg chg="add del">
        <pc:chgData name="Moim Hossain" userId="510ab92a2747ffda" providerId="LiveId" clId="{B8AD23FE-C959-4238-ACFF-923BE7D138FB}" dt="2022-08-17T05:40:26.133" v="476"/>
        <pc:sldMkLst>
          <pc:docMk/>
          <pc:sldMk cId="2007148720" sldId="2076137993"/>
        </pc:sldMkLst>
      </pc:sldChg>
      <pc:sldChg chg="add">
        <pc:chgData name="Moim Hossain" userId="510ab92a2747ffda" providerId="LiveId" clId="{B8AD23FE-C959-4238-ACFF-923BE7D138FB}" dt="2022-08-17T06:47:09.341" v="850" actId="2890"/>
        <pc:sldMkLst>
          <pc:docMk/>
          <pc:sldMk cId="1876150673" sldId="2076137994"/>
        </pc:sldMkLst>
      </pc:sldChg>
      <pc:sldChg chg="new del">
        <pc:chgData name="Moim Hossain" userId="510ab92a2747ffda" providerId="LiveId" clId="{B8AD23FE-C959-4238-ACFF-923BE7D138FB}" dt="2022-08-17T08:18:32.177" v="856" actId="47"/>
        <pc:sldMkLst>
          <pc:docMk/>
          <pc:sldMk cId="393186963" sldId="2076137995"/>
        </pc:sldMkLst>
      </pc:sldChg>
      <pc:sldChg chg="add">
        <pc:chgData name="Moim Hossain" userId="510ab92a2747ffda" providerId="LiveId" clId="{B8AD23FE-C959-4238-ACFF-923BE7D138FB}" dt="2022-08-17T08:18:34.652" v="857" actId="2890"/>
        <pc:sldMkLst>
          <pc:docMk/>
          <pc:sldMk cId="2290125216" sldId="2076137995"/>
        </pc:sldMkLst>
      </pc:sldChg>
      <pc:sldChg chg="addSp delSp modSp add mod">
        <pc:chgData name="Moim Hossain" userId="510ab92a2747ffda" providerId="LiveId" clId="{B8AD23FE-C959-4238-ACFF-923BE7D138FB}" dt="2022-08-17T08:20:38.316" v="896" actId="1076"/>
        <pc:sldMkLst>
          <pc:docMk/>
          <pc:sldMk cId="772215863" sldId="2076137996"/>
        </pc:sldMkLst>
        <pc:spChg chg="mod">
          <ac:chgData name="Moim Hossain" userId="510ab92a2747ffda" providerId="LiveId" clId="{B8AD23FE-C959-4238-ACFF-923BE7D138FB}" dt="2022-08-17T08:19:50.396" v="887" actId="20577"/>
          <ac:spMkLst>
            <pc:docMk/>
            <pc:sldMk cId="772215863" sldId="2076137996"/>
            <ac:spMk id="2" creationId="{B1DA565C-8097-4D22-AFCD-3E994276E9AC}"/>
          </ac:spMkLst>
        </pc:spChg>
        <pc:spChg chg="del">
          <ac:chgData name="Moim Hossain" userId="510ab92a2747ffda" providerId="LiveId" clId="{B8AD23FE-C959-4238-ACFF-923BE7D138FB}" dt="2022-08-17T08:20:05.447" v="888" actId="478"/>
          <ac:spMkLst>
            <pc:docMk/>
            <pc:sldMk cId="772215863" sldId="2076137996"/>
            <ac:spMk id="3" creationId="{49FE1668-11A3-43F1-933D-FCC307744953}"/>
          </ac:spMkLst>
        </pc:spChg>
        <pc:spChg chg="add del mod">
          <ac:chgData name="Moim Hossain" userId="510ab92a2747ffda" providerId="LiveId" clId="{B8AD23FE-C959-4238-ACFF-923BE7D138FB}" dt="2022-08-17T08:20:07.867" v="889" actId="478"/>
          <ac:spMkLst>
            <pc:docMk/>
            <pc:sldMk cId="772215863" sldId="2076137996"/>
            <ac:spMk id="5" creationId="{7332FDE7-3040-0808-3C33-0A027D9E309F}"/>
          </ac:spMkLst>
        </pc:spChg>
        <pc:picChg chg="add mod">
          <ac:chgData name="Moim Hossain" userId="510ab92a2747ffda" providerId="LiveId" clId="{B8AD23FE-C959-4238-ACFF-923BE7D138FB}" dt="2022-08-17T08:20:38.316" v="896" actId="1076"/>
          <ac:picMkLst>
            <pc:docMk/>
            <pc:sldMk cId="772215863" sldId="2076137996"/>
            <ac:picMk id="1026" creationId="{27A6CF0F-942F-2AC9-62AE-6C9A5E807E07}"/>
          </ac:picMkLst>
        </pc:picChg>
        <pc:picChg chg="add mod">
          <ac:chgData name="Moim Hossain" userId="510ab92a2747ffda" providerId="LiveId" clId="{B8AD23FE-C959-4238-ACFF-923BE7D138FB}" dt="2022-08-17T08:20:33.793" v="895" actId="1076"/>
          <ac:picMkLst>
            <pc:docMk/>
            <pc:sldMk cId="772215863" sldId="2076137996"/>
            <ac:picMk id="1028" creationId="{08292DF2-637D-F186-86BD-81377D19B621}"/>
          </ac:picMkLst>
        </pc:picChg>
      </pc:sldChg>
      <pc:sldChg chg="modSp add mod ord">
        <pc:chgData name="Moim Hossain" userId="510ab92a2747ffda" providerId="LiveId" clId="{B8AD23FE-C959-4238-ACFF-923BE7D138FB}" dt="2022-08-17T08:34:58.489" v="965" actId="20577"/>
        <pc:sldMkLst>
          <pc:docMk/>
          <pc:sldMk cId="2400531122" sldId="2076137997"/>
        </pc:sldMkLst>
        <pc:spChg chg="mod">
          <ac:chgData name="Moim Hossain" userId="510ab92a2747ffda" providerId="LiveId" clId="{B8AD23FE-C959-4238-ACFF-923BE7D138FB}" dt="2022-08-17T08:32:44.607" v="943" actId="20577"/>
          <ac:spMkLst>
            <pc:docMk/>
            <pc:sldMk cId="2400531122" sldId="2076137997"/>
            <ac:spMk id="2" creationId="{2FFCBF66-C1BF-4B76-8C8C-F6A517D59564}"/>
          </ac:spMkLst>
        </pc:spChg>
        <pc:spChg chg="mod">
          <ac:chgData name="Moim Hossain" userId="510ab92a2747ffda" providerId="LiveId" clId="{B8AD23FE-C959-4238-ACFF-923BE7D138FB}" dt="2022-08-17T08:34:58.489" v="965" actId="20577"/>
          <ac:spMkLst>
            <pc:docMk/>
            <pc:sldMk cId="2400531122" sldId="2076137997"/>
            <ac:spMk id="7" creationId="{33CDB042-99FD-22ED-592A-C95123FE5635}"/>
          </ac:spMkLst>
        </pc:spChg>
      </pc:sldChg>
      <pc:sldChg chg="new del">
        <pc:chgData name="Moim Hossain" userId="510ab92a2747ffda" providerId="LiveId" clId="{B8AD23FE-C959-4238-ACFF-923BE7D138FB}" dt="2022-08-17T08:30:50.714" v="903" actId="47"/>
        <pc:sldMkLst>
          <pc:docMk/>
          <pc:sldMk cId="3344628510" sldId="2076137997"/>
        </pc:sldMkLst>
      </pc:sldChg>
      <pc:sldChg chg="add">
        <pc:chgData name="Moim Hossain" userId="510ab92a2747ffda" providerId="LiveId" clId="{B8AD23FE-C959-4238-ACFF-923BE7D138FB}" dt="2022-08-17T08:32:33.264" v="927" actId="2890"/>
        <pc:sldMkLst>
          <pc:docMk/>
          <pc:sldMk cId="4114894115" sldId="2076137998"/>
        </pc:sldMkLst>
      </pc:sldChg>
      <pc:sldChg chg="modSp add mod">
        <pc:chgData name="Moim Hossain" userId="510ab92a2747ffda" providerId="LiveId" clId="{B8AD23FE-C959-4238-ACFF-923BE7D138FB}" dt="2022-08-17T09:02:06.628" v="1064"/>
        <pc:sldMkLst>
          <pc:docMk/>
          <pc:sldMk cId="829434884" sldId="2076137999"/>
        </pc:sldMkLst>
        <pc:spChg chg="mod">
          <ac:chgData name="Moim Hossain" userId="510ab92a2747ffda" providerId="LiveId" clId="{B8AD23FE-C959-4238-ACFF-923BE7D138FB}" dt="2022-08-17T09:00:43.100" v="992" actId="20577"/>
          <ac:spMkLst>
            <pc:docMk/>
            <pc:sldMk cId="829434884" sldId="2076137999"/>
            <ac:spMk id="2" creationId="{2FFCBF66-C1BF-4B76-8C8C-F6A517D59564}"/>
          </ac:spMkLst>
        </pc:spChg>
        <pc:spChg chg="mod">
          <ac:chgData name="Moim Hossain" userId="510ab92a2747ffda" providerId="LiveId" clId="{B8AD23FE-C959-4238-ACFF-923BE7D138FB}" dt="2022-08-17T09:02:06.628" v="1064"/>
          <ac:spMkLst>
            <pc:docMk/>
            <pc:sldMk cId="829434884" sldId="2076137999"/>
            <ac:spMk id="7" creationId="{33CDB042-99FD-22ED-592A-C95123FE5635}"/>
          </ac:spMkLst>
        </pc:spChg>
      </pc:sldChg>
      <pc:sldMasterChg chg="delSldLayout">
        <pc:chgData name="Moim Hossain" userId="510ab92a2747ffda" providerId="LiveId" clId="{B8AD23FE-C959-4238-ACFF-923BE7D138FB}" dt="2022-08-17T05:14:40.995" v="435" actId="47"/>
        <pc:sldMasterMkLst>
          <pc:docMk/>
          <pc:sldMasterMk cId="3588427678" sldId="2147484229"/>
        </pc:sldMasterMkLst>
        <pc:sldLayoutChg chg="del">
          <pc:chgData name="Moim Hossain" userId="510ab92a2747ffda" providerId="LiveId" clId="{B8AD23FE-C959-4238-ACFF-923BE7D138FB}" dt="2022-08-17T05:14:40.995" v="435" actId="47"/>
          <pc:sldLayoutMkLst>
            <pc:docMk/>
            <pc:sldMasterMk cId="3588427678" sldId="2147484229"/>
            <pc:sldLayoutMk cId="2362274434" sldId="214748465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8/17/2022 10:18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8/17/2022 9:09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103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An ARM Template. Here’s the structure of an ARM template in it’s simplest form.</a:t>
            </a:r>
            <a:r>
              <a:rPr lang="en-US" baseline="0" dirty="0"/>
              <a:t> Note the 6 elements that it consists of.</a:t>
            </a:r>
            <a:endParaRPr lang="en-US" dirty="0"/>
          </a:p>
        </p:txBody>
      </p:sp>
      <p:sp>
        <p:nvSpPr>
          <p:cNvPr id="6" name="Date Placeholder 5"/>
          <p:cNvSpPr>
            <a:spLocks noGrp="1"/>
          </p:cNvSpPr>
          <p:nvPr>
            <p:ph type="dt" idx="12"/>
          </p:nvPr>
        </p:nvSpPr>
        <p:spPr>
          <a:xfrm>
            <a:off x="4023092" y="0"/>
            <a:ext cx="3077739" cy="468471"/>
          </a:xfrm>
          <a:prstGeom prst="rect">
            <a:avLst/>
          </a:prstGeom>
        </p:spPr>
        <p:txBody>
          <a:bodyPr/>
          <a:lstStyle/>
          <a:p>
            <a:fld id="{97EC2E71-BC3B-49B8-B2BF-93DCC9B91A9A}" type="datetime1">
              <a:rPr lang="en-US" smtClean="0"/>
              <a:t>8/17/2022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defTabSz="94088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80823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666187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ARM Template Elements. The elements of an ARM template are defined as follows:</a:t>
            </a:r>
          </a:p>
          <a:p>
            <a:pPr marL="0" indent="0">
              <a:buNone/>
            </a:pPr>
            <a:endParaRPr lang="en-US" dirty="0"/>
          </a:p>
          <a:p>
            <a:pPr marL="0" indent="0">
              <a:buNone/>
            </a:pPr>
            <a:r>
              <a:rPr lang="en-US" dirty="0"/>
              <a:t>$schema is the location of the JSON schema file that describes the version of the template language. This ensures template</a:t>
            </a:r>
            <a:r>
              <a:rPr lang="en-US" baseline="0" dirty="0"/>
              <a:t> language consistency.</a:t>
            </a:r>
            <a:endParaRPr lang="en-US" dirty="0"/>
          </a:p>
          <a:p>
            <a:pPr marL="0" indent="0">
              <a:buNone/>
            </a:pPr>
            <a:r>
              <a:rPr lang="en-US" dirty="0" err="1"/>
              <a:t>contentVersion</a:t>
            </a:r>
            <a:r>
              <a:rPr lang="en-US" dirty="0"/>
              <a:t> is an arbitrary number that is used to describe the version of the template. This is useful for your own versioning</a:t>
            </a:r>
            <a:r>
              <a:rPr lang="en-US" baseline="0" dirty="0"/>
              <a:t> purposes.</a:t>
            </a:r>
            <a:endParaRPr lang="en-US" dirty="0"/>
          </a:p>
          <a:p>
            <a:pPr marL="0" indent="0">
              <a:buNone/>
            </a:pPr>
            <a:r>
              <a:rPr lang="en-US" dirty="0"/>
              <a:t>Parameters are values that are provided when deployment is executed in order to customize resource deployment e.g. “</a:t>
            </a:r>
            <a:r>
              <a:rPr lang="en-US" dirty="0" err="1"/>
              <a:t>MyStorageAccount</a:t>
            </a:r>
            <a:r>
              <a:rPr lang="en-US" dirty="0"/>
              <a:t>”.</a:t>
            </a:r>
          </a:p>
          <a:p>
            <a:pPr marL="0" indent="0">
              <a:buNone/>
            </a:pPr>
            <a:r>
              <a:rPr lang="en-US" dirty="0"/>
              <a:t>Variables are values that are provided once but are referenced one or more times within an ARM template in order to simplify template language expressions e.g. "</a:t>
            </a:r>
            <a:r>
              <a:rPr lang="en-US" dirty="0" err="1"/>
              <a:t>storageAccountName</a:t>
            </a:r>
            <a:r>
              <a:rPr lang="en-US" dirty="0"/>
              <a:t>": "StorageAccount1“.</a:t>
            </a:r>
            <a:r>
              <a:rPr lang="en-US" baseline="0" dirty="0"/>
              <a:t> This prevents having to write the same value multiple times.</a:t>
            </a:r>
            <a:endParaRPr lang="en-US" dirty="0"/>
          </a:p>
          <a:p>
            <a:pPr marL="0" indent="0">
              <a:buNone/>
            </a:pPr>
            <a:r>
              <a:rPr lang="en-US" dirty="0"/>
              <a:t>Resources are used to define the resource types that are deployed or updated in a resource group e.g. a storage account. This would be written as </a:t>
            </a:r>
            <a:r>
              <a:rPr lang="en-US" dirty="0" err="1"/>
              <a:t>Microsoft.Storage</a:t>
            </a:r>
            <a:r>
              <a:rPr lang="en-US" dirty="0"/>
              <a:t>/</a:t>
            </a:r>
            <a:r>
              <a:rPr lang="en-US" dirty="0" err="1"/>
              <a:t>storageAccounts</a:t>
            </a:r>
            <a:r>
              <a:rPr lang="en-US" baseline="0" dirty="0"/>
              <a:t> and lastly, outputs.</a:t>
            </a:r>
            <a:endParaRPr lang="en-US" dirty="0"/>
          </a:p>
          <a:p>
            <a:pPr marL="0" indent="0">
              <a:buNone/>
            </a:pPr>
            <a:r>
              <a:rPr lang="en-US" dirty="0"/>
              <a:t>Outputs are values that are returned after deployment,</a:t>
            </a:r>
            <a:r>
              <a:rPr lang="en-US" baseline="0" dirty="0"/>
              <a:t> for example, you could return the URI to access a deployed resource.</a:t>
            </a:r>
            <a:endParaRPr lang="en-US" dirty="0"/>
          </a:p>
        </p:txBody>
      </p:sp>
      <p:sp>
        <p:nvSpPr>
          <p:cNvPr id="6" name="Date Placeholder 5"/>
          <p:cNvSpPr>
            <a:spLocks noGrp="1"/>
          </p:cNvSpPr>
          <p:nvPr>
            <p:ph type="dt" idx="12"/>
          </p:nvPr>
        </p:nvSpPr>
        <p:spPr>
          <a:xfrm>
            <a:off x="4023092" y="0"/>
            <a:ext cx="3077739" cy="468471"/>
          </a:xfrm>
          <a:prstGeom prst="rect">
            <a:avLst/>
          </a:prstGeom>
        </p:spPr>
        <p:txBody>
          <a:bodyPr/>
          <a:lstStyle/>
          <a:p>
            <a:fld id="{97EC2E71-BC3B-49B8-B2BF-93DCC9B91A9A}" type="datetime1">
              <a:rPr lang="en-US" smtClean="0"/>
              <a:t>8/17/2022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defTabSz="94088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93285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Incremental</a:t>
            </a:r>
            <a:r>
              <a:rPr lang="en-US" baseline="0" dirty="0"/>
              <a:t> Deployments. By default, Resource Manager handles deployments as incremental updates to a resource group. With incremental deployment, Resource Manager leaves unchanged resources that exist in the resource group but are not specified in the template.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adds resources that are specified in the template but do not exist in the resource 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does not re-provision resources that exist in the resource group in the same condition defined in the template and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re-provisions existing resources that have updated settings in the template.</a:t>
            </a:r>
            <a:endParaRPr lang="en-US" dirty="0"/>
          </a:p>
        </p:txBody>
      </p:sp>
      <p:sp>
        <p:nvSpPr>
          <p:cNvPr id="6" name="Date Placeholder 5"/>
          <p:cNvSpPr>
            <a:spLocks noGrp="1"/>
          </p:cNvSpPr>
          <p:nvPr>
            <p:ph type="dt" idx="12"/>
          </p:nvPr>
        </p:nvSpPr>
        <p:spPr>
          <a:xfrm>
            <a:off x="4023092" y="0"/>
            <a:ext cx="3077739" cy="468471"/>
          </a:xfrm>
          <a:prstGeom prst="rect">
            <a:avLst/>
          </a:prstGeom>
        </p:spPr>
        <p:txBody>
          <a:bodyPr/>
          <a:lstStyle/>
          <a:p>
            <a:fld id="{97EC2E71-BC3B-49B8-B2BF-93DCC9B91A9A}" type="datetime1">
              <a:rPr lang="en-US" smtClean="0"/>
              <a:t>8/17/2022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defTabSz="94088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43560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Complete</a:t>
            </a:r>
            <a:r>
              <a:rPr lang="en-US" baseline="0" dirty="0"/>
              <a:t> Deployments. With complete deployment, Resource Manager deletes resources that exist in the resource group but are not specified in the template. It adds resources that are specified in the template but do not exist in the resource group. It does not re-provision resources that exist in the resource group in the same condition defined in the template and it re-provisions existing resources that have updated settings in the template. The type of deployment is specified using the PowerShell Mode property.</a:t>
            </a:r>
            <a:endParaRPr lang="en-US" dirty="0"/>
          </a:p>
        </p:txBody>
      </p:sp>
      <p:sp>
        <p:nvSpPr>
          <p:cNvPr id="6" name="Date Placeholder 5"/>
          <p:cNvSpPr>
            <a:spLocks noGrp="1"/>
          </p:cNvSpPr>
          <p:nvPr>
            <p:ph type="dt" idx="12"/>
          </p:nvPr>
        </p:nvSpPr>
        <p:spPr>
          <a:xfrm>
            <a:off x="4023092" y="0"/>
            <a:ext cx="3077739" cy="468471"/>
          </a:xfrm>
          <a:prstGeom prst="rect">
            <a:avLst/>
          </a:prstGeom>
        </p:spPr>
        <p:txBody>
          <a:bodyPr/>
          <a:lstStyle/>
          <a:p>
            <a:fld id="{97EC2E71-BC3B-49B8-B2BF-93DCC9B91A9A}" type="datetime1">
              <a:rPr lang="en-US" smtClean="0"/>
              <a:t>8/17/2022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defTabSz="94088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38395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0ECDA408-8408-4425-B170-5B05EF45E99D}" type="slidenum">
              <a:rPr lang="en-US" smtClean="0"/>
              <a:t>25</a:t>
            </a:fld>
            <a:endParaRPr lang="en-US"/>
          </a:p>
        </p:txBody>
      </p:sp>
    </p:spTree>
    <p:extLst>
      <p:ext uri="{BB962C8B-B14F-4D97-AF65-F5344CB8AC3E}">
        <p14:creationId xmlns:p14="http://schemas.microsoft.com/office/powerpoint/2010/main" val="2960579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600"/>
              </a:spcBef>
              <a:spcAft>
                <a:spcPts val="0"/>
              </a:spcAft>
              <a:buFont typeface="+mj-lt"/>
              <a:buAutoNum type="arabicPeriod"/>
            </a:pPr>
            <a:endParaRPr lang="en-US" sz="1200" dirty="0">
              <a:effectLst/>
              <a:latin typeface="Segoe UI" panose="020B0502040204020203" pitchFamily="34" charset="0"/>
              <a:ea typeface="Yu Gothic" panose="020B0400000000000000" pitchFamily="34" charset="-128"/>
              <a:cs typeface="Segoe UI" panose="020B0502040204020203" pitchFamily="34" charset="0"/>
            </a:endParaRPr>
          </a:p>
        </p:txBody>
      </p:sp>
      <p:sp>
        <p:nvSpPr>
          <p:cNvPr id="4" name="Slide Number Placeholder 3"/>
          <p:cNvSpPr>
            <a:spLocks noGrp="1"/>
          </p:cNvSpPr>
          <p:nvPr>
            <p:ph type="sldNum" sz="quarter" idx="5"/>
          </p:nvPr>
        </p:nvSpPr>
        <p:spPr/>
        <p:txBody>
          <a:bodyPr/>
          <a:lstStyle/>
          <a:p>
            <a:fld id="{0ECDA408-8408-4425-B170-5B05EF45E99D}" type="slidenum">
              <a:rPr lang="en-US" smtClean="0"/>
              <a:t>26</a:t>
            </a:fld>
            <a:endParaRPr lang="en-US"/>
          </a:p>
        </p:txBody>
      </p:sp>
    </p:spTree>
    <p:extLst>
      <p:ext uri="{BB962C8B-B14F-4D97-AF65-F5344CB8AC3E}">
        <p14:creationId xmlns:p14="http://schemas.microsoft.com/office/powerpoint/2010/main" val="3430173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de-DE" dirty="0"/>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386CE63F-9E7F-4C04-9D0D-FCA25A8E9E86}" type="datetime8">
              <a:rPr lang="en-US" smtClean="0"/>
              <a:t>8/17/2022 9:10 AM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3542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386CE63F-9E7F-4C04-9D0D-FCA25A8E9E86}" type="datetime8">
              <a:rPr lang="en-US" smtClean="0"/>
              <a:t>8/17/2022 9:10 AM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773935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386CE63F-9E7F-4C04-9D0D-FCA25A8E9E86}" type="datetime8">
              <a:rPr lang="en-US" smtClean="0"/>
              <a:t>8/17/2022 9:10 AM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046179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8/17/2022 9:09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1971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386CE63F-9E7F-4C04-9D0D-FCA25A8E9E86}" type="datetime8">
              <a:rPr lang="en-US" smtClean="0"/>
              <a:t>8/17/2022 9:10 AM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885805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386CE63F-9E7F-4C04-9D0D-FCA25A8E9E86}" type="datetime8">
              <a:rPr lang="en-US" smtClean="0"/>
              <a:t>8/17/2022 9:10 AM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324243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386CE63F-9E7F-4C04-9D0D-FCA25A8E9E86}" type="datetime8">
              <a:rPr lang="en-US" smtClean="0"/>
              <a:t>8/17/2022 9:10 AM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903876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171717"/>
                </a:solidFill>
                <a:effectLst/>
                <a:latin typeface="Segoe UI" panose="020B0502040204020203" pitchFamily="34" charset="0"/>
              </a:rPr>
              <a:t>Subtract and minus use the same operator. The functionality is different because subtract uses two operands and minus uses one operand.</a:t>
            </a:r>
            <a:endParaRPr lang="de-DE" dirty="0"/>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386CE63F-9E7F-4C04-9D0D-FCA25A8E9E86}" type="datetime8">
              <a:rPr lang="en-US" smtClean="0"/>
              <a:t>8/17/2022 9:10 AM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419145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C9D1D9"/>
                </a:solidFill>
                <a:effectLst/>
                <a:latin typeface="-apple-system"/>
              </a:rPr>
              <a:t>This is equivalent to using the ARM Template </a:t>
            </a:r>
            <a:r>
              <a:rPr lang="en-US" dirty="0"/>
              <a:t>reference()</a:t>
            </a:r>
            <a:r>
              <a:rPr lang="en-US" b="0" i="0" dirty="0">
                <a:solidFill>
                  <a:srgbClr val="C9D1D9"/>
                </a:solidFill>
                <a:effectLst/>
                <a:latin typeface="-apple-system"/>
              </a:rPr>
              <a:t> function.</a:t>
            </a:r>
            <a:endParaRPr lang="de-DE" dirty="0"/>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386CE63F-9E7F-4C04-9D0D-FCA25A8E9E86}" type="datetime8">
              <a:rPr lang="en-US" smtClean="0"/>
              <a:t>8/17/2022 9:10 AM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074317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C9D1D9"/>
                </a:solidFill>
                <a:effectLst/>
                <a:latin typeface="-apple-system"/>
              </a:rPr>
              <a:t>Loops may be used to iterate over an array to declare multiple resources/modules or to set an array property inside a resource/module declaration. Loops may also be used when defining variables. Iteration over the array occurs over the elements of the array. The index of the iteration is also available.</a:t>
            </a:r>
          </a:p>
          <a:p>
            <a:endParaRPr lang="en-US" b="0" i="0" dirty="0">
              <a:solidFill>
                <a:srgbClr val="C9D1D9"/>
              </a:solidFill>
              <a:effectLst/>
              <a:latin typeface="-apple-system"/>
            </a:endParaRPr>
          </a:p>
          <a:p>
            <a:endParaRPr lang="en-US" b="0" i="0" dirty="0">
              <a:solidFill>
                <a:srgbClr val="C9D1D9"/>
              </a:solidFill>
              <a:effectLst/>
              <a:latin typeface="-apple-system"/>
            </a:endParaRPr>
          </a:p>
          <a:p>
            <a:r>
              <a:rPr lang="de-DE" dirty="0"/>
              <a:t>@</a:t>
            </a:r>
            <a:r>
              <a:rPr lang="de-DE" dirty="0">
                <a:effectLst/>
              </a:rPr>
              <a:t>batchSize</a:t>
            </a:r>
            <a:r>
              <a:rPr lang="de-DE" dirty="0"/>
              <a:t>(</a:t>
            </a:r>
            <a:r>
              <a:rPr lang="de-DE" dirty="0">
                <a:effectLst/>
              </a:rPr>
              <a:t>2</a:t>
            </a:r>
            <a:r>
              <a:rPr lang="de-DE" dirty="0"/>
              <a:t>)</a:t>
            </a:r>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386CE63F-9E7F-4C04-9D0D-FCA25A8E9E86}" type="datetime8">
              <a:rPr lang="en-US" smtClean="0"/>
              <a:t>8/17/2022 9:10 AM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762563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386CE63F-9E7F-4C04-9D0D-FCA25A8E9E86}" type="datetime8">
              <a:rPr lang="en-US" smtClean="0"/>
              <a:t>8/17/2022 9:10 AM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58241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8/17/2022 9:09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9765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8/17/2022 9:10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4627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8/17/2022</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09465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Need a slide here on other “Deployment” types like terraform and how they compare. </a:t>
            </a:r>
            <a:r>
              <a:rPr lang="en-US" err="1"/>
              <a:t>Ie</a:t>
            </a:r>
            <a:r>
              <a:rPr lang="en-US"/>
              <a:t>. logic to perform ARM puts it handled on client slide vs server side.  No validate/preflight.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3415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indent="0">
              <a:buNone/>
            </a:pPr>
            <a:endParaRPr lang="en-US" b="0"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8/17/2022 9:10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792051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indent="0">
              <a:buNone/>
            </a:pPr>
            <a:endParaRPr lang="en-US" b="0"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8/17/2022 9:10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026354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indent="0">
              <a:buNone/>
            </a:pPr>
            <a:endParaRPr lang="en-US" b="0"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8/17/2022 9:10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8239233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4093019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4603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F0370D8E-41E9-42BC-97AE-4DD144454A9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00265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71452-5100-4201-9933-47E9E74648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90DCAA-19EA-4A05-9BDC-C6DA2AD405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68A1D7-9C0D-4159-B7AA-FE82145EEA00}"/>
              </a:ext>
            </a:extLst>
          </p:cNvPr>
          <p:cNvSpPr>
            <a:spLocks noGrp="1"/>
          </p:cNvSpPr>
          <p:nvPr>
            <p:ph type="dt" sz="half" idx="10"/>
          </p:nvPr>
        </p:nvSpPr>
        <p:spPr/>
        <p:txBody>
          <a:bodyPr/>
          <a:lstStyle/>
          <a:p>
            <a:fld id="{01ED125B-8150-4BC6-9B77-30AFBFE90379}" type="datetimeFigureOut">
              <a:rPr lang="en-US" smtClean="0"/>
              <a:t>8/17/2022</a:t>
            </a:fld>
            <a:endParaRPr lang="en-US"/>
          </a:p>
        </p:txBody>
      </p:sp>
      <p:sp>
        <p:nvSpPr>
          <p:cNvPr id="5" name="Footer Placeholder 4">
            <a:extLst>
              <a:ext uri="{FF2B5EF4-FFF2-40B4-BE49-F238E27FC236}">
                <a16:creationId xmlns:a16="http://schemas.microsoft.com/office/drawing/2014/main" id="{05E9CFD3-EDD5-419E-8BC5-4756FFE1A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66423-49CE-431D-B0DD-9FF68C8D82D5}"/>
              </a:ext>
            </a:extLst>
          </p:cNvPr>
          <p:cNvSpPr>
            <a:spLocks noGrp="1"/>
          </p:cNvSpPr>
          <p:nvPr>
            <p:ph type="sldNum" sz="quarter" idx="12"/>
          </p:nvPr>
        </p:nvSpPr>
        <p:spPr/>
        <p:txBody>
          <a:bodyPr/>
          <a:lstStyle/>
          <a:p>
            <a:fld id="{152A2FC8-F47D-446A-A9DA-BC55DBE97FF8}" type="slidenum">
              <a:rPr lang="en-US" smtClean="0"/>
              <a:t>‹#›</a:t>
            </a:fld>
            <a:endParaRPr lang="en-US"/>
          </a:p>
        </p:txBody>
      </p:sp>
    </p:spTree>
    <p:extLst>
      <p:ext uri="{BB962C8B-B14F-4D97-AF65-F5344CB8AC3E}">
        <p14:creationId xmlns:p14="http://schemas.microsoft.com/office/powerpoint/2010/main" val="27257181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61366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6223551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180690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43495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180690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06841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180690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12904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180690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980828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 id="2147484653" r:id="rId25"/>
    <p:sldLayoutId id="2147484654" r:id="rId26"/>
    <p:sldLayoutId id="2147484655" r:id="rId27"/>
    <p:sldLayoutId id="2147484656" r:id="rId28"/>
    <p:sldLayoutId id="2147484657" r:id="rId29"/>
    <p:sldLayoutId id="2147484658" r:id="rId30"/>
    <p:sldLayoutId id="2147484659" r:id="rId31"/>
    <p:sldLayoutId id="2147484660" r:id="rId32"/>
    <p:sldLayoutId id="2147484661" r:id="rId33"/>
    <p:sldLayoutId id="2147484662"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ca/azure/templates/"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8" Type="http://schemas.openxmlformats.org/officeDocument/2006/relationships/hyperlink" Target="https://docs.microsoft.com/en-us/cli/azure/deployment/mg?view=azure-cli-latest#az-deployment-mg-create" TargetMode="External"/><Relationship Id="rId13" Type="http://schemas.openxmlformats.org/officeDocument/2006/relationships/hyperlink" Target="https://docs.microsoft.com/en-us/azure/templates/microsoft.billing/billingaccounts/billingprofiles" TargetMode="External"/><Relationship Id="rId3" Type="http://schemas.openxmlformats.org/officeDocument/2006/relationships/hyperlink" Target="https://docs.microsoft.com/en-us/cli/azure/deployment/sub?view=azure-cli-latest#az-deployment-sub-create" TargetMode="External"/><Relationship Id="rId7" Type="http://schemas.openxmlformats.org/officeDocument/2006/relationships/hyperlink" Target="https://docs.microsoft.com/en-us/azure/templates/microsoft.consumption/budgets" TargetMode="External"/><Relationship Id="rId12" Type="http://schemas.openxmlformats.org/officeDocument/2006/relationships/hyperlink" Target="https://docs.microsoft.com/en-us/cli/azure/deployment/tenant?view=azure-cli-latest#az-deployment-tenant-create" TargetMode="External"/><Relationship Id="rId2" Type="http://schemas.openxmlformats.org/officeDocument/2006/relationships/hyperlink" Target="https://docs.microsoft.com/en-us/cli/azure/deployment/group?view=azure-cli-latest#az-deployment-group-create" TargetMode="External"/><Relationship Id="rId1" Type="http://schemas.openxmlformats.org/officeDocument/2006/relationships/slideLayout" Target="../slideLayouts/slideLayout31.xml"/><Relationship Id="rId6" Type="http://schemas.openxmlformats.org/officeDocument/2006/relationships/hyperlink" Target="https://docs.microsoft.com/en-us/azure/templates/microsoft.authorization/policydefinitions" TargetMode="External"/><Relationship Id="rId11" Type="http://schemas.openxmlformats.org/officeDocument/2006/relationships/hyperlink" Target="https://docs.microsoft.com/en-us/azure/templates/microsoft.authorization/privatelinkassociations" TargetMode="External"/><Relationship Id="rId5" Type="http://schemas.openxmlformats.org/officeDocument/2006/relationships/hyperlink" Target="https://docs.microsoft.com/en-us/azure/templates/microsoft.blueprint/blueprintassignments" TargetMode="External"/><Relationship Id="rId15" Type="http://schemas.openxmlformats.org/officeDocument/2006/relationships/hyperlink" Target="https://docs.microsoft.com/en-us/azure/templates/microsoft.portal/tenantconfigurations" TargetMode="External"/><Relationship Id="rId10" Type="http://schemas.openxmlformats.org/officeDocument/2006/relationships/hyperlink" Target="https://docs.microsoft.com/en-us/azure/templates/microsoft.authorization/rolemanagementpolicyassignments" TargetMode="External"/><Relationship Id="rId4" Type="http://schemas.openxmlformats.org/officeDocument/2006/relationships/hyperlink" Target="https://docs.microsoft.com/en-us/azure/templates/microsoft.blueprint/blueprints" TargetMode="External"/><Relationship Id="rId9" Type="http://schemas.openxmlformats.org/officeDocument/2006/relationships/hyperlink" Target="https://docs.microsoft.com/en-us/azure/templates/microsoft.authorization/roleeligibilityschedulerequests" TargetMode="External"/><Relationship Id="rId14" Type="http://schemas.openxmlformats.org/officeDocument/2006/relationships/hyperlink" Target="https://docs.microsoft.com/en-us/azure/templates/microsoft.billing/billingaccounts/billingprofiles/invoicesection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hyperlink" Target="https://docs.microsoft.com/en-us/azure/azure-resource-manager/bicep/deployment-script-bicep" TargetMode="Externa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hyperlink" Target="https://aka.ms/arm-ttk" TargetMode="Externa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hyperlink" Target="https://aka.ms/bicepdemo" TargetMode="Externa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zure/bicep/issues" TargetMode="External"/><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marketplace.visualstudio.com/items?itemName=ms-azuretools.vscode-bicep" TargetMode="External"/><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hyperlink" Target="https://docs.microsoft.com/en-us/azure/azure-resource-manager/bicep/data-types" TargetMode="Externa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8" Type="http://schemas.openxmlformats.org/officeDocument/2006/relationships/hyperlink" Target="https://docs.microsoft.com/en-us/azure/azure-resource-manager/bicep/bicep-functions-array#-1,-1,LAST" TargetMode="External"/><Relationship Id="rId13" Type="http://schemas.openxmlformats.org/officeDocument/2006/relationships/hyperlink" Target="https://docs.microsoft.com/en-us/azure/azure-resource-manager/bicep/bicep-functions-array#skip" TargetMode="External"/><Relationship Id="rId3" Type="http://schemas.openxmlformats.org/officeDocument/2006/relationships/hyperlink" Target="https://docs.microsoft.com/en-us/azure/azure-resource-manager/bicep/bicep-functions-array#concat" TargetMode="External"/><Relationship Id="rId7" Type="http://schemas.openxmlformats.org/officeDocument/2006/relationships/hyperlink" Target="https://docs.microsoft.com/en-us/azure/azure-resource-manager/bicep/bicep-functions-array#intersection" TargetMode="External"/><Relationship Id="rId12" Type="http://schemas.openxmlformats.org/officeDocument/2006/relationships/hyperlink" Target="https://docs.microsoft.com/en-us/azure/azure-resource-manager/bicep/bicep-functions-array#range" TargetMode="External"/><Relationship Id="rId2" Type="http://schemas.openxmlformats.org/officeDocument/2006/relationships/hyperlink" Target="https://docs.microsoft.com/en-us/azure/azure-resource-manager/bicep/bicep-functions-array#array" TargetMode="External"/><Relationship Id="rId1" Type="http://schemas.openxmlformats.org/officeDocument/2006/relationships/slideLayout" Target="../slideLayouts/slideLayout29.xml"/><Relationship Id="rId6" Type="http://schemas.openxmlformats.org/officeDocument/2006/relationships/hyperlink" Target="https://docs.microsoft.com/en-us/azure/azure-resource-manager/bicep/bicep-functions-array#-1,-1,FIRST" TargetMode="External"/><Relationship Id="rId11" Type="http://schemas.openxmlformats.org/officeDocument/2006/relationships/hyperlink" Target="https://docs.microsoft.com/en-us/azure/azure-resource-manager/bicep/bicep-functions-array#max" TargetMode="External"/><Relationship Id="rId5" Type="http://schemas.openxmlformats.org/officeDocument/2006/relationships/hyperlink" Target="https://docs.microsoft.com/en-us/azure/azure-resource-manager/bicep/bicep-functions-array#empty" TargetMode="External"/><Relationship Id="rId15" Type="http://schemas.openxmlformats.org/officeDocument/2006/relationships/hyperlink" Target="https://docs.microsoft.com/en-us/azure/azure-resource-manager/bicep/bicep-functions-array#union" TargetMode="External"/><Relationship Id="rId10" Type="http://schemas.openxmlformats.org/officeDocument/2006/relationships/hyperlink" Target="https://docs.microsoft.com/en-us/azure/azure-resource-manager/bicep/bicep-functions-array#min" TargetMode="External"/><Relationship Id="rId4" Type="http://schemas.openxmlformats.org/officeDocument/2006/relationships/hyperlink" Target="https://docs.microsoft.com/en-us/azure/azure-resource-manager/bicep/bicep-functions-array#contains" TargetMode="External"/><Relationship Id="rId9" Type="http://schemas.openxmlformats.org/officeDocument/2006/relationships/hyperlink" Target="https://docs.microsoft.com/en-us/azure/azure-resource-manager/bicep/bicep-functions-array#length" TargetMode="External"/><Relationship Id="rId14" Type="http://schemas.openxmlformats.org/officeDocument/2006/relationships/hyperlink" Target="https://docs.microsoft.com/en-us/azure/azure-resource-manager/bicep/bicep-functions-array#take"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docs.microsoft.com/en-us/azure/azure-resource-manager/bicep/bicep-functions-resource#subscriptionresourceid" TargetMode="External"/><Relationship Id="rId3" Type="http://schemas.openxmlformats.org/officeDocument/2006/relationships/hyperlink" Target="https://docs.microsoft.com/en-us/azure/azure-resource-manager/bicep/bicep-functions-resource#list" TargetMode="External"/><Relationship Id="rId7" Type="http://schemas.openxmlformats.org/officeDocument/2006/relationships/hyperlink" Target="https://docs.microsoft.com/en-us/azure/azure-resource-manager/bicep/bicep-functions-resource#resourceid" TargetMode="External"/><Relationship Id="rId2" Type="http://schemas.openxmlformats.org/officeDocument/2006/relationships/hyperlink" Target="https://docs.microsoft.com/en-us/azure/azure-resource-manager/bicep/bicep-functions-resource#extensionresourceid" TargetMode="External"/><Relationship Id="rId1" Type="http://schemas.openxmlformats.org/officeDocument/2006/relationships/slideLayout" Target="../slideLayouts/slideLayout29.xml"/><Relationship Id="rId6" Type="http://schemas.openxmlformats.org/officeDocument/2006/relationships/hyperlink" Target="https://docs.microsoft.com/en-us/azure/azure-resource-manager/bicep/bicep-functions-resource#reference" TargetMode="External"/><Relationship Id="rId5" Type="http://schemas.openxmlformats.org/officeDocument/2006/relationships/hyperlink" Target="https://docs.microsoft.com/en-us/azure/azure-resource-manager/bicep/bicep-functions-resource#pickzones" TargetMode="External"/><Relationship Id="rId4" Type="http://schemas.openxmlformats.org/officeDocument/2006/relationships/hyperlink" Target="https://docs.microsoft.com/en-us/azure/azure-resource-manager/bicep/bicep-functions-resource#listkeys" TargetMode="External"/><Relationship Id="rId9" Type="http://schemas.openxmlformats.org/officeDocument/2006/relationships/hyperlink" Target="https://docs.microsoft.com/en-us/azure/azure-resource-manager/bicep/bicep-functions-resource#tenantresourcei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8" Type="http://schemas.openxmlformats.org/officeDocument/2006/relationships/hyperlink" Target="https://docs.microsoft.com/en-us/azure/azure-resource-manager/bicep/operators-comparison#equal-case-insensitive-" TargetMode="External"/><Relationship Id="rId3" Type="http://schemas.openxmlformats.org/officeDocument/2006/relationships/hyperlink" Target="https://docs.microsoft.com/en-us/azure/azure-resource-manager/bicep/operators-comparison#greater-than-" TargetMode="External"/><Relationship Id="rId7" Type="http://schemas.openxmlformats.org/officeDocument/2006/relationships/hyperlink" Target="https://docs.microsoft.com/en-us/azure/azure-resource-manager/bicep/operators-comparison#not-equal-" TargetMode="External"/><Relationship Id="rId2" Type="http://schemas.openxmlformats.org/officeDocument/2006/relationships/hyperlink" Target="https://docs.microsoft.com/en-us/azure/azure-resource-manager/bicep/operators-comparison#greater-than-or-equal-" TargetMode="External"/><Relationship Id="rId1" Type="http://schemas.openxmlformats.org/officeDocument/2006/relationships/slideLayout" Target="../slideLayouts/slideLayout5.xml"/><Relationship Id="rId6" Type="http://schemas.openxmlformats.org/officeDocument/2006/relationships/hyperlink" Target="https://docs.microsoft.com/en-us/azure/azure-resource-manager/bicep/operators-comparison#equals-" TargetMode="External"/><Relationship Id="rId5" Type="http://schemas.openxmlformats.org/officeDocument/2006/relationships/hyperlink" Target="https://docs.microsoft.com/en-us/azure/azure-resource-manager/bicep/operators-comparison#less-than-" TargetMode="External"/><Relationship Id="rId10" Type="http://schemas.openxmlformats.org/officeDocument/2006/relationships/hyperlink" Target="https://docs.microsoft.com/en-us/azure/azure-resource-manager/bicep/operators-comparison" TargetMode="External"/><Relationship Id="rId4" Type="http://schemas.openxmlformats.org/officeDocument/2006/relationships/hyperlink" Target="https://docs.microsoft.com/en-us/azure/azure-resource-manager/bicep/operators-comparison#less-than-or-equal-" TargetMode="External"/><Relationship Id="rId9" Type="http://schemas.openxmlformats.org/officeDocument/2006/relationships/hyperlink" Target="https://docs.microsoft.com/en-us/azure/azure-resource-manager/bicep/operators-comparison#not-equal-case-insensitive-"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azure/azure-resource-manager/bicep/operators-logical#or-" TargetMode="External"/><Relationship Id="rId7" Type="http://schemas.openxmlformats.org/officeDocument/2006/relationships/hyperlink" Target="https://docs.microsoft.com/en-us/azure/azure-resource-manager/bicep/operators-logical" TargetMode="External"/><Relationship Id="rId2" Type="http://schemas.openxmlformats.org/officeDocument/2006/relationships/hyperlink" Target="https://docs.microsoft.com/en-us/azure/azure-resource-manager/bicep/operators-logical#and-" TargetMode="External"/><Relationship Id="rId1" Type="http://schemas.openxmlformats.org/officeDocument/2006/relationships/slideLayout" Target="../slideLayouts/slideLayout5.xml"/><Relationship Id="rId6" Type="http://schemas.openxmlformats.org/officeDocument/2006/relationships/hyperlink" Target="https://docs.microsoft.com/en-us/azure/azure-resource-manager/bicep/operators-logical#conditional-expression--" TargetMode="External"/><Relationship Id="rId5" Type="http://schemas.openxmlformats.org/officeDocument/2006/relationships/hyperlink" Target="https://docs.microsoft.com/en-us/azure/azure-resource-manager/bicep/operators-logical#coalesce-" TargetMode="External"/><Relationship Id="rId4" Type="http://schemas.openxmlformats.org/officeDocument/2006/relationships/hyperlink" Target="https://docs.microsoft.com/en-us/azure/azure-resource-manager/bicep/operators-logical#not-"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docs.microsoft.com/en-us/azure/azure-resource-manager/bicep/operators-numeric#minus--" TargetMode="External"/><Relationship Id="rId3" Type="http://schemas.openxmlformats.org/officeDocument/2006/relationships/hyperlink" Target="https://docs.microsoft.com/en-us/azure/azure-resource-manager/bicep/operators-numeric#multiply-" TargetMode="External"/><Relationship Id="rId7" Type="http://schemas.openxmlformats.org/officeDocument/2006/relationships/hyperlink" Target="https://docs.microsoft.com/en-us/azure/azure-resource-manager/bicep/operators-numeric#subtract--"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hyperlink" Target="https://docs.microsoft.com/en-us/azure/azure-resource-manager/bicep/operators-numeric#add-" TargetMode="External"/><Relationship Id="rId5" Type="http://schemas.openxmlformats.org/officeDocument/2006/relationships/hyperlink" Target="https://docs.microsoft.com/en-us/azure/azure-resource-manager/bicep/operators-numeric#modulo-" TargetMode="External"/><Relationship Id="rId4" Type="http://schemas.openxmlformats.org/officeDocument/2006/relationships/hyperlink" Target="https://docs.microsoft.com/en-us/azure/azure-resource-manager/bicep/operators-numeric#divide-" TargetMode="External"/><Relationship Id="rId9" Type="http://schemas.openxmlformats.org/officeDocument/2006/relationships/hyperlink" Target="https://docs.microsoft.com/en-us/azure/azure-resource-manager/bicep/operators-numeric"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zure/bicep/blob/main/docs/spec/resources.md#referencing-existing-resources" TargetMode="External"/><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Azure/bicep/blob/main/docs/spec/loops.md" TargetMode="External"/><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cli/azure/install-azure-cli"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hyperlink" Target="https://docs.microsoft.com/en-us/powershell/azure/install-az-p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hyperlink" Target="https://docs.microsoft.com/en-us/azure/azure-resource-manager/bicep/modules" TargetMode="Externa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hyperlink" Target="https://docs.microsoft.com/de-de/azure/azure-resource-manager/bicep/decompile" TargetMode="Externa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8" Type="http://schemas.openxmlformats.org/officeDocument/2006/relationships/hyperlink" Target="https://docs.microsoft.com/en-us/learn/modules/extend-resource-manager-template-deployment-scripts/" TargetMode="External"/><Relationship Id="rId3" Type="http://schemas.openxmlformats.org/officeDocument/2006/relationships/hyperlink" Target="https://docs.microsoft.com/en-us/learn/modules/introduction-to-infrastructure-as-code-using-bicep/" TargetMode="External"/><Relationship Id="rId7" Type="http://schemas.openxmlformats.org/officeDocument/2006/relationships/hyperlink" Target="https://docs.microsoft.com/en-us/learn/modules/child-extension-bicep-templates/" TargetMode="External"/><Relationship Id="rId2" Type="http://schemas.openxmlformats.org/officeDocument/2006/relationships/hyperlink" Target="https://github.com/azure/bicep" TargetMode="External"/><Relationship Id="rId1" Type="http://schemas.openxmlformats.org/officeDocument/2006/relationships/slideLayout" Target="../slideLayouts/slideLayout30.xml"/><Relationship Id="rId6" Type="http://schemas.openxmlformats.org/officeDocument/2006/relationships/hyperlink" Target="https://docs.microsoft.com/en-us/learn/modules/build-flexible-bicep-templates-conditions-loops/" TargetMode="External"/><Relationship Id="rId5" Type="http://schemas.openxmlformats.org/officeDocument/2006/relationships/hyperlink" Target="https://docs.microsoft.com/en-us/learn/modules/build-reusable-bicep-templates-parameters/" TargetMode="External"/><Relationship Id="rId4" Type="http://schemas.openxmlformats.org/officeDocument/2006/relationships/hyperlink" Target="https://docs.microsoft.com/en-us/learn/modules/deploy-azure-resources-by-using-bicep-templates/"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image" Target="../media/image25.jp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jpg"/><Relationship Id="rId2" Type="http://schemas.openxmlformats.org/officeDocument/2006/relationships/notesSlide" Target="../notesSlides/notesSlide5.xml"/><Relationship Id="rId16"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jp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jpg"/><Relationship Id="rId4" Type="http://schemas.openxmlformats.org/officeDocument/2006/relationships/image" Target="../media/image16.png"/><Relationship Id="rId9" Type="http://schemas.openxmlformats.org/officeDocument/2006/relationships/image" Target="../media/image21.jpg"/><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hyperlink" Target="https://docs.microsoft.com/en-us/azure/templates/" TargetMode="External"/><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0A62-A673-4D25-B2E4-C25A3D09501A}"/>
              </a:ext>
            </a:extLst>
          </p:cNvPr>
          <p:cNvSpPr>
            <a:spLocks noGrp="1"/>
          </p:cNvSpPr>
          <p:nvPr>
            <p:ph type="title"/>
          </p:nvPr>
        </p:nvSpPr>
        <p:spPr>
          <a:xfrm>
            <a:off x="584200" y="2979778"/>
            <a:ext cx="9144000" cy="553998"/>
          </a:xfrm>
        </p:spPr>
        <p:txBody>
          <a:bodyPr/>
          <a:lstStyle/>
          <a:p>
            <a:r>
              <a:rPr lang="en-US" dirty="0"/>
              <a:t>Infrastructure as Code (</a:t>
            </a:r>
            <a:r>
              <a:rPr lang="en-US" dirty="0" err="1"/>
              <a:t>IaC</a:t>
            </a:r>
            <a:r>
              <a:rPr lang="en-US" dirty="0"/>
              <a:t>)</a:t>
            </a:r>
          </a:p>
        </p:txBody>
      </p:sp>
      <p:sp>
        <p:nvSpPr>
          <p:cNvPr id="3" name="Text Placeholder 2">
            <a:extLst>
              <a:ext uri="{FF2B5EF4-FFF2-40B4-BE49-F238E27FC236}">
                <a16:creationId xmlns:a16="http://schemas.microsoft.com/office/drawing/2014/main" id="{665A5190-9A1D-43C7-AF5A-C364D46A12F0}"/>
              </a:ext>
            </a:extLst>
          </p:cNvPr>
          <p:cNvSpPr>
            <a:spLocks noGrp="1"/>
          </p:cNvSpPr>
          <p:nvPr>
            <p:ph type="body" sz="quarter" idx="12"/>
          </p:nvPr>
        </p:nvSpPr>
        <p:spPr>
          <a:xfrm>
            <a:off x="584199" y="3962400"/>
            <a:ext cx="9503697" cy="923330"/>
          </a:xfrm>
        </p:spPr>
        <p:txBody>
          <a:bodyPr/>
          <a:lstStyle/>
          <a:p>
            <a:r>
              <a:rPr lang="en-US" dirty="0"/>
              <a:t>Moim Hossain</a:t>
            </a:r>
          </a:p>
          <a:p>
            <a:r>
              <a:rPr lang="en-US" dirty="0"/>
              <a:t>Application Development Manager</a:t>
            </a:r>
          </a:p>
          <a:p>
            <a:r>
              <a:rPr lang="en-US" dirty="0"/>
              <a:t>Microsoft</a:t>
            </a:r>
          </a:p>
        </p:txBody>
      </p:sp>
    </p:spTree>
    <p:extLst>
      <p:ext uri="{BB962C8B-B14F-4D97-AF65-F5344CB8AC3E}">
        <p14:creationId xmlns:p14="http://schemas.microsoft.com/office/powerpoint/2010/main" val="202628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934959"/>
            <a:ext cx="11653523" cy="4706230"/>
          </a:xfrm>
        </p:spPr>
        <p:txBody>
          <a:bodyPr>
            <a:normAutofit fontScale="77500" lnSpcReduction="20000"/>
          </a:bodyPr>
          <a:lstStyle/>
          <a:p>
            <a:r>
              <a:rPr lang="en-NZ" dirty="0"/>
              <a:t>Deploy, manage, and monitor all of the resources for your solution as a group</a:t>
            </a:r>
          </a:p>
          <a:p>
            <a:endParaRPr lang="en-NZ" dirty="0"/>
          </a:p>
          <a:p>
            <a:r>
              <a:rPr lang="en-NZ" dirty="0"/>
              <a:t>Redeploy your solution throughout the development lifecycle</a:t>
            </a:r>
          </a:p>
          <a:p>
            <a:endParaRPr lang="en-NZ" dirty="0"/>
          </a:p>
          <a:p>
            <a:r>
              <a:rPr lang="en-NZ" dirty="0"/>
              <a:t>Manage your infrastructure through decelerative templates rather than scripts</a:t>
            </a:r>
          </a:p>
          <a:p>
            <a:endParaRPr lang="en-NZ" dirty="0"/>
          </a:p>
          <a:p>
            <a:r>
              <a:rPr lang="en-CA" dirty="0"/>
              <a:t>You can define the dependencies between resources so they are deployed in the correct order</a:t>
            </a:r>
            <a:endParaRPr lang="en-NZ" dirty="0"/>
          </a:p>
          <a:p>
            <a:pPr marL="0" indent="0">
              <a:buNone/>
            </a:pPr>
            <a:endParaRPr lang="en-NZ" dirty="0"/>
          </a:p>
          <a:p>
            <a:r>
              <a:rPr lang="en-NZ" dirty="0"/>
              <a:t>Apply access control to all services in your resource group</a:t>
            </a:r>
            <a:br>
              <a:rPr lang="en-NZ" dirty="0"/>
            </a:br>
            <a:br>
              <a:rPr lang="en-NZ" dirty="0"/>
            </a:br>
            <a:br>
              <a:rPr lang="en-NZ" dirty="0"/>
            </a:br>
            <a:br>
              <a:rPr lang="en-NZ" dirty="0"/>
            </a:br>
            <a:br>
              <a:rPr lang="en-NZ" dirty="0"/>
            </a:br>
            <a:br>
              <a:rPr lang="en-NZ" dirty="0"/>
            </a:br>
            <a:endParaRPr lang="en-NZ" dirty="0"/>
          </a:p>
        </p:txBody>
      </p:sp>
      <p:sp>
        <p:nvSpPr>
          <p:cNvPr id="2" name="Title 1"/>
          <p:cNvSpPr>
            <a:spLocks noGrp="1"/>
          </p:cNvSpPr>
          <p:nvPr>
            <p:ph type="title"/>
          </p:nvPr>
        </p:nvSpPr>
        <p:spPr/>
        <p:txBody>
          <a:bodyPr/>
          <a:lstStyle/>
          <a:p>
            <a:r>
              <a:rPr lang="en-US" dirty="0">
                <a:solidFill>
                  <a:schemeClr val="tx1"/>
                </a:solidFill>
              </a:rPr>
              <a:t>Azure Resource Manager Benefits</a:t>
            </a:r>
            <a:endParaRPr lang="en-US" sz="3921" dirty="0">
              <a:solidFill>
                <a:schemeClr val="tx1"/>
              </a:solidFill>
            </a:endParaRPr>
          </a:p>
        </p:txBody>
      </p:sp>
    </p:spTree>
    <p:extLst>
      <p:ext uri="{BB962C8B-B14F-4D97-AF65-F5344CB8AC3E}">
        <p14:creationId xmlns:p14="http://schemas.microsoft.com/office/powerpoint/2010/main" val="37528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337342"/>
            <a:ext cx="11653523" cy="5303847"/>
          </a:xfrm>
        </p:spPr>
        <p:txBody>
          <a:bodyPr>
            <a:normAutofit fontScale="85000" lnSpcReduction="10000"/>
          </a:bodyPr>
          <a:lstStyle/>
          <a:p>
            <a:r>
              <a:rPr lang="en-CA" b="1" dirty="0">
                <a:solidFill>
                  <a:schemeClr val="bg1">
                    <a:lumMod val="50000"/>
                  </a:schemeClr>
                </a:solidFill>
              </a:rPr>
              <a:t>resource</a:t>
            </a:r>
            <a:r>
              <a:rPr lang="en-CA" dirty="0"/>
              <a:t> - A manageable item that is available through Azure. Some common resources are a virtual machine, storage account, web app, database, and virtual network, but there are many more.</a:t>
            </a:r>
            <a:br>
              <a:rPr lang="en-CA" dirty="0"/>
            </a:br>
            <a:endParaRPr lang="en-CA" dirty="0"/>
          </a:p>
          <a:p>
            <a:r>
              <a:rPr lang="en-CA" b="1" dirty="0">
                <a:solidFill>
                  <a:schemeClr val="bg1">
                    <a:lumMod val="50000"/>
                  </a:schemeClr>
                </a:solidFill>
              </a:rPr>
              <a:t>resource group </a:t>
            </a:r>
            <a:r>
              <a:rPr lang="en-CA" dirty="0"/>
              <a:t>-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a:t>
            </a:r>
            <a:br>
              <a:rPr lang="en-CA" dirty="0"/>
            </a:br>
            <a:endParaRPr lang="en-CA" dirty="0"/>
          </a:p>
          <a:p>
            <a:r>
              <a:rPr lang="en-CA" b="1" dirty="0">
                <a:solidFill>
                  <a:schemeClr val="bg1">
                    <a:lumMod val="50000"/>
                  </a:schemeClr>
                </a:solidFill>
              </a:rPr>
              <a:t>resource provider </a:t>
            </a:r>
            <a:r>
              <a:rPr lang="en-CA" dirty="0"/>
              <a:t>- A service that supplies the resources you can deploy and manage through Resource Manager. Each resource provider offers operations for working with the resources that are deployed. Some common resource providers are </a:t>
            </a:r>
            <a:r>
              <a:rPr lang="en-CA" dirty="0" err="1"/>
              <a:t>Microsoft.Compute</a:t>
            </a:r>
            <a:r>
              <a:rPr lang="en-CA" dirty="0"/>
              <a:t>, which supplies the virtual machine resource, </a:t>
            </a:r>
            <a:r>
              <a:rPr lang="en-CA" dirty="0" err="1"/>
              <a:t>Microsoft.Storage</a:t>
            </a:r>
            <a:r>
              <a:rPr lang="en-CA" dirty="0"/>
              <a:t>, which supplies the storage account resource, and </a:t>
            </a:r>
            <a:r>
              <a:rPr lang="en-CA" dirty="0" err="1"/>
              <a:t>Microsoft.Web</a:t>
            </a:r>
            <a:r>
              <a:rPr lang="en-CA" dirty="0"/>
              <a:t>, which supplies resources related to web apps. See </a:t>
            </a:r>
            <a:r>
              <a:rPr lang="en-CA" dirty="0">
                <a:hlinkClick r:id="rId3"/>
              </a:rPr>
              <a:t>Resource providers</a:t>
            </a:r>
            <a:r>
              <a:rPr lang="en-CA" dirty="0"/>
              <a:t>.</a:t>
            </a:r>
          </a:p>
        </p:txBody>
      </p:sp>
      <p:sp>
        <p:nvSpPr>
          <p:cNvPr id="2" name="Title 1"/>
          <p:cNvSpPr>
            <a:spLocks noGrp="1"/>
          </p:cNvSpPr>
          <p:nvPr>
            <p:ph type="title"/>
          </p:nvPr>
        </p:nvSpPr>
        <p:spPr/>
        <p:txBody>
          <a:bodyPr/>
          <a:lstStyle/>
          <a:p>
            <a:r>
              <a:rPr lang="en-US" dirty="0">
                <a:solidFill>
                  <a:schemeClr val="tx1"/>
                </a:solidFill>
              </a:rPr>
              <a:t>Azure Resource Manager Terminology</a:t>
            </a:r>
            <a:endParaRPr lang="en-US" sz="3921" dirty="0">
              <a:solidFill>
                <a:schemeClr val="tx1"/>
              </a:solidFill>
            </a:endParaRPr>
          </a:p>
        </p:txBody>
      </p:sp>
    </p:spTree>
    <p:extLst>
      <p:ext uri="{BB962C8B-B14F-4D97-AF65-F5344CB8AC3E}">
        <p14:creationId xmlns:p14="http://schemas.microsoft.com/office/powerpoint/2010/main" val="78465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0068" y="268755"/>
            <a:ext cx="10514108" cy="824252"/>
          </a:xfrm>
        </p:spPr>
        <p:txBody>
          <a:bodyPr>
            <a:noAutofit/>
          </a:bodyPr>
          <a:lstStyle/>
          <a:p>
            <a:r>
              <a:rPr lang="en-US" sz="4705" dirty="0">
                <a:solidFill>
                  <a:schemeClr val="tx1"/>
                </a:solidFill>
                <a:latin typeface="Segoe UI Light" panose="020B0502040204020203" pitchFamily="34" charset="0"/>
                <a:cs typeface="Segoe UI Light" panose="020B0502040204020203" pitchFamily="34" charset="0"/>
              </a:rPr>
              <a:t>An ARM Template</a:t>
            </a:r>
          </a:p>
        </p:txBody>
      </p:sp>
      <p:sp>
        <p:nvSpPr>
          <p:cNvPr id="6" name="Text Placeholder 5"/>
          <p:cNvSpPr>
            <a:spLocks noGrp="1"/>
          </p:cNvSpPr>
          <p:nvPr>
            <p:ph type="body" sz="quarter" idx="11"/>
          </p:nvPr>
        </p:nvSpPr>
        <p:spPr>
          <a:xfrm>
            <a:off x="270067" y="1189813"/>
            <a:ext cx="11654187" cy="5151199"/>
          </a:xfrm>
        </p:spPr>
        <p:txBody>
          <a:bodyPr>
            <a:normAutofit/>
          </a:bodyPr>
          <a:lstStyle/>
          <a:p>
            <a:pPr marL="336145" indent="-336145">
              <a:buFont typeface="Wingdings" panose="05000000000000000000" pitchFamily="2" charset="2"/>
              <a:buChar char="§"/>
            </a:pPr>
            <a:r>
              <a:rPr lang="en-US" sz="2200" dirty="0">
                <a:latin typeface="Segoe UI Light" panose="020B0502040204020203" pitchFamily="34" charset="0"/>
                <a:cs typeface="Segoe UI Light" panose="020B0502040204020203" pitchFamily="34" charset="0"/>
              </a:rPr>
              <a:t>An ARM template in it’s simplest structure:</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a:t>
            </a:r>
          </a:p>
          <a:p>
            <a:r>
              <a:rPr lang="en-US" sz="2000" dirty="0">
                <a:latin typeface="Segoe UI Light" panose="020B0502040204020203" pitchFamily="34" charset="0"/>
                <a:cs typeface="Segoe UI Light" panose="020B0502040204020203" pitchFamily="34" charset="0"/>
              </a:rPr>
              <a:t>   "</a:t>
            </a:r>
            <a:r>
              <a:rPr lang="en-US" sz="2000" b="1" dirty="0">
                <a:latin typeface="Segoe UI Light" panose="020B0502040204020203" pitchFamily="34" charset="0"/>
                <a:cs typeface="Segoe UI Light" panose="020B0502040204020203" pitchFamily="34" charset="0"/>
              </a:rPr>
              <a:t>$schema</a:t>
            </a:r>
            <a:r>
              <a:rPr lang="en-US" sz="2000" dirty="0">
                <a:latin typeface="Segoe UI Light" panose="020B0502040204020203" pitchFamily="34" charset="0"/>
                <a:cs typeface="Segoe UI Light" panose="020B0502040204020203" pitchFamily="34" charset="0"/>
              </a:rPr>
              <a:t>": "http://schema.management.azure.com/schemas/2015-01-01/</a:t>
            </a:r>
            <a:r>
              <a:rPr lang="en-US" sz="2000" dirty="0" err="1">
                <a:latin typeface="Segoe UI Light" panose="020B0502040204020203" pitchFamily="34" charset="0"/>
                <a:cs typeface="Segoe UI Light" panose="020B0502040204020203" pitchFamily="34" charset="0"/>
              </a:rPr>
              <a:t>deploymentTemplate.json</a:t>
            </a:r>
            <a:r>
              <a:rPr lang="en-US" sz="2000" dirty="0">
                <a:latin typeface="Segoe UI Light" panose="020B0502040204020203" pitchFamily="34" charset="0"/>
                <a:cs typeface="Segoe UI Light" panose="020B0502040204020203" pitchFamily="34" charset="0"/>
              </a:rPr>
              <a:t>#",</a:t>
            </a:r>
          </a:p>
          <a:p>
            <a:r>
              <a:rPr lang="en-US" sz="2000" dirty="0">
                <a:latin typeface="Segoe UI Light" panose="020B0502040204020203" pitchFamily="34" charset="0"/>
                <a:cs typeface="Segoe UI Light" panose="020B0502040204020203" pitchFamily="34" charset="0"/>
              </a:rPr>
              <a:t>   "</a:t>
            </a:r>
            <a:r>
              <a:rPr lang="en-US" sz="2000" b="1" dirty="0" err="1">
                <a:latin typeface="Segoe UI Light" panose="020B0502040204020203" pitchFamily="34" charset="0"/>
                <a:cs typeface="Segoe UI Light" panose="020B0502040204020203" pitchFamily="34" charset="0"/>
              </a:rPr>
              <a:t>contentVersion</a:t>
            </a:r>
            <a:r>
              <a:rPr lang="en-US" sz="2000" dirty="0">
                <a:latin typeface="Segoe UI Light" panose="020B0502040204020203" pitchFamily="34" charset="0"/>
                <a:cs typeface="Segoe UI Light" panose="020B0502040204020203" pitchFamily="34" charset="0"/>
              </a:rPr>
              <a:t>": "",</a:t>
            </a:r>
          </a:p>
          <a:p>
            <a:r>
              <a:rPr lang="en-US" sz="2000" dirty="0">
                <a:latin typeface="Segoe UI Light" panose="020B0502040204020203" pitchFamily="34" charset="0"/>
                <a:cs typeface="Segoe UI Light" panose="020B0502040204020203" pitchFamily="34" charset="0"/>
              </a:rPr>
              <a:t>   "</a:t>
            </a:r>
            <a:r>
              <a:rPr lang="en-US" sz="2000" b="1" dirty="0">
                <a:latin typeface="Segoe UI Light" panose="020B0502040204020203" pitchFamily="34" charset="0"/>
                <a:cs typeface="Segoe UI Light" panose="020B0502040204020203" pitchFamily="34" charset="0"/>
              </a:rPr>
              <a:t>parameters</a:t>
            </a:r>
            <a:r>
              <a:rPr lang="en-US" sz="2000" dirty="0">
                <a:latin typeface="Segoe UI Light" panose="020B0502040204020203" pitchFamily="34" charset="0"/>
                <a:cs typeface="Segoe UI Light" panose="020B0502040204020203" pitchFamily="34" charset="0"/>
              </a:rPr>
              <a:t>": {  },</a:t>
            </a:r>
          </a:p>
          <a:p>
            <a:r>
              <a:rPr lang="en-US" sz="2000" dirty="0">
                <a:latin typeface="Segoe UI Light" panose="020B0502040204020203" pitchFamily="34" charset="0"/>
                <a:cs typeface="Segoe UI Light" panose="020B0502040204020203" pitchFamily="34" charset="0"/>
              </a:rPr>
              <a:t>   "</a:t>
            </a:r>
            <a:r>
              <a:rPr lang="en-US" sz="2000" b="1" dirty="0">
                <a:latin typeface="Segoe UI Light" panose="020B0502040204020203" pitchFamily="34" charset="0"/>
                <a:cs typeface="Segoe UI Light" panose="020B0502040204020203" pitchFamily="34" charset="0"/>
              </a:rPr>
              <a:t>variables</a:t>
            </a:r>
            <a:r>
              <a:rPr lang="en-US" sz="2000" dirty="0">
                <a:latin typeface="Segoe UI Light" panose="020B0502040204020203" pitchFamily="34" charset="0"/>
                <a:cs typeface="Segoe UI Light" panose="020B0502040204020203" pitchFamily="34" charset="0"/>
              </a:rPr>
              <a:t>": {  },</a:t>
            </a:r>
          </a:p>
          <a:p>
            <a:r>
              <a:rPr lang="en-US" sz="2000" dirty="0">
                <a:latin typeface="Segoe UI Light" panose="020B0502040204020203" pitchFamily="34" charset="0"/>
                <a:cs typeface="Segoe UI Light" panose="020B0502040204020203" pitchFamily="34" charset="0"/>
              </a:rPr>
              <a:t>   "</a:t>
            </a:r>
            <a:r>
              <a:rPr lang="en-US" sz="2000" b="1" dirty="0">
                <a:latin typeface="Segoe UI Light" panose="020B0502040204020203" pitchFamily="34" charset="0"/>
                <a:cs typeface="Segoe UI Light" panose="020B0502040204020203" pitchFamily="34" charset="0"/>
              </a:rPr>
              <a:t>resources</a:t>
            </a:r>
            <a:r>
              <a:rPr lang="en-US" sz="2000" dirty="0">
                <a:latin typeface="Segoe UI Light" panose="020B0502040204020203" pitchFamily="34" charset="0"/>
                <a:cs typeface="Segoe UI Light" panose="020B0502040204020203" pitchFamily="34" charset="0"/>
              </a:rPr>
              <a:t>": [  ],</a:t>
            </a:r>
          </a:p>
          <a:p>
            <a:r>
              <a:rPr lang="en-US" sz="2000" dirty="0">
                <a:latin typeface="Segoe UI Light" panose="020B0502040204020203" pitchFamily="34" charset="0"/>
                <a:cs typeface="Segoe UI Light" panose="020B0502040204020203" pitchFamily="34" charset="0"/>
              </a:rPr>
              <a:t>   "</a:t>
            </a:r>
            <a:r>
              <a:rPr lang="en-US" sz="2000" b="1" dirty="0">
                <a:latin typeface="Segoe UI Light" panose="020B0502040204020203" pitchFamily="34" charset="0"/>
                <a:cs typeface="Segoe UI Light" panose="020B0502040204020203" pitchFamily="34" charset="0"/>
              </a:rPr>
              <a:t>outputs</a:t>
            </a:r>
            <a:r>
              <a:rPr lang="en-US" sz="2000" dirty="0">
                <a:latin typeface="Segoe UI Light" panose="020B0502040204020203" pitchFamily="34" charset="0"/>
                <a:cs typeface="Segoe UI Light" panose="020B0502040204020203" pitchFamily="34" charset="0"/>
              </a:rPr>
              <a:t>": {  }</a:t>
            </a:r>
          </a:p>
          <a:p>
            <a:r>
              <a:rPr lang="en-US" sz="20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92979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9835" y="1412045"/>
            <a:ext cx="12563780" cy="5038830"/>
          </a:xfrm>
          <a:prstGeom prst="rect">
            <a:avLst/>
          </a:prstGeom>
          <a:noFill/>
        </p:spPr>
        <p:txBody>
          <a:bodyPr wrap="square" rtlCol="0">
            <a:spAutoFit/>
          </a:bodyPr>
          <a:lstStyle/>
          <a:p>
            <a:r>
              <a:rPr lang="en-AU" sz="1961" dirty="0">
                <a:latin typeface="Consolas" panose="020B0609020204030204" pitchFamily="49" charset="0"/>
              </a:rPr>
              <a:t> { </a:t>
            </a:r>
          </a:p>
          <a:p>
            <a:endParaRPr lang="en-AU" sz="1961" dirty="0">
              <a:latin typeface="Consolas" panose="020B0609020204030204" pitchFamily="49" charset="0"/>
            </a:endParaRPr>
          </a:p>
          <a:p>
            <a:pPr lvl="1"/>
            <a:r>
              <a:rPr lang="en-AU" sz="1961" dirty="0">
                <a:latin typeface="Consolas" panose="020B0609020204030204" pitchFamily="49" charset="0"/>
              </a:rPr>
              <a:t>"$schema": "http://</a:t>
            </a:r>
            <a:r>
              <a:rPr lang="en-AU" sz="2353" dirty="0">
                <a:latin typeface="Consolas" panose="020B0609020204030204" pitchFamily="49" charset="0"/>
              </a:rPr>
              <a:t>schema.management.azure.com/schemas/2015-01-01/</a:t>
            </a:r>
            <a:r>
              <a:rPr lang="en-AU" sz="2353" dirty="0" err="1">
                <a:latin typeface="Consolas" panose="020B0609020204030204" pitchFamily="49" charset="0"/>
              </a:rPr>
              <a:t>deploymentTemplate.json</a:t>
            </a:r>
            <a:r>
              <a:rPr lang="en-AU" sz="1961" dirty="0">
                <a:latin typeface="Consolas" panose="020B0609020204030204" pitchFamily="49" charset="0"/>
              </a:rPr>
              <a:t>#",</a:t>
            </a:r>
          </a:p>
          <a:p>
            <a:pPr lvl="1"/>
            <a:endParaRPr lang="en-AU" sz="1961" dirty="0">
              <a:latin typeface="Consolas" panose="020B0609020204030204" pitchFamily="49" charset="0"/>
            </a:endParaRPr>
          </a:p>
          <a:p>
            <a:pPr lvl="1"/>
            <a:r>
              <a:rPr lang="en-AU" sz="1961" dirty="0">
                <a:latin typeface="Consolas" panose="020B0609020204030204" pitchFamily="49" charset="0"/>
              </a:rPr>
              <a:t>"</a:t>
            </a:r>
            <a:r>
              <a:rPr lang="en-AU" sz="1961" dirty="0" err="1">
                <a:latin typeface="Consolas" panose="020B0609020204030204" pitchFamily="49" charset="0"/>
              </a:rPr>
              <a:t>contentVersion</a:t>
            </a:r>
            <a:r>
              <a:rPr lang="en-AU" sz="1961" dirty="0">
                <a:latin typeface="Consolas" panose="020B0609020204030204" pitchFamily="49" charset="0"/>
              </a:rPr>
              <a:t>": "",</a:t>
            </a:r>
          </a:p>
          <a:p>
            <a:pPr lvl="1"/>
            <a:endParaRPr lang="en-AU" sz="1961" dirty="0">
              <a:latin typeface="Consolas" panose="020B0609020204030204" pitchFamily="49" charset="0"/>
            </a:endParaRPr>
          </a:p>
          <a:p>
            <a:pPr lvl="1"/>
            <a:r>
              <a:rPr lang="en-AU" sz="1961" dirty="0">
                <a:latin typeface="Consolas" panose="020B0609020204030204" pitchFamily="49" charset="0"/>
              </a:rPr>
              <a:t>"parameters": { }, </a:t>
            </a:r>
          </a:p>
          <a:p>
            <a:pPr lvl="1"/>
            <a:endParaRPr lang="en-AU" sz="1961" dirty="0">
              <a:latin typeface="Consolas" panose="020B0609020204030204" pitchFamily="49" charset="0"/>
            </a:endParaRPr>
          </a:p>
          <a:p>
            <a:pPr lvl="1"/>
            <a:r>
              <a:rPr lang="en-AU" sz="1961" dirty="0">
                <a:latin typeface="Consolas" panose="020B0609020204030204" pitchFamily="49" charset="0"/>
              </a:rPr>
              <a:t>"variables": { }, </a:t>
            </a:r>
          </a:p>
          <a:p>
            <a:pPr lvl="1"/>
            <a:endParaRPr lang="en-AU" sz="1961" dirty="0">
              <a:latin typeface="Consolas" panose="020B0609020204030204" pitchFamily="49" charset="0"/>
            </a:endParaRPr>
          </a:p>
          <a:p>
            <a:pPr lvl="1"/>
            <a:r>
              <a:rPr lang="en-AU" sz="1961" dirty="0">
                <a:latin typeface="Consolas" panose="020B0609020204030204" pitchFamily="49" charset="0"/>
              </a:rPr>
              <a:t>"resources": [ ], </a:t>
            </a:r>
          </a:p>
          <a:p>
            <a:pPr lvl="1"/>
            <a:endParaRPr lang="en-AU" sz="1961" dirty="0">
              <a:latin typeface="Consolas" panose="020B0609020204030204" pitchFamily="49" charset="0"/>
            </a:endParaRPr>
          </a:p>
          <a:p>
            <a:pPr lvl="1"/>
            <a:r>
              <a:rPr lang="en-AU" sz="1961" dirty="0">
                <a:latin typeface="Consolas" panose="020B0609020204030204" pitchFamily="49" charset="0"/>
              </a:rPr>
              <a:t>"outputs": { }</a:t>
            </a:r>
          </a:p>
          <a:p>
            <a:endParaRPr lang="en-AU" sz="1961" dirty="0">
              <a:latin typeface="Consolas" panose="020B0609020204030204" pitchFamily="49" charset="0"/>
            </a:endParaRPr>
          </a:p>
          <a:p>
            <a:r>
              <a:rPr lang="en-AU" sz="1961" dirty="0">
                <a:latin typeface="Consolas" panose="020B0609020204030204" pitchFamily="49" charset="0"/>
              </a:rPr>
              <a:t> }</a:t>
            </a:r>
          </a:p>
        </p:txBody>
      </p:sp>
      <p:sp>
        <p:nvSpPr>
          <p:cNvPr id="13" name="Rectangular Callout 12"/>
          <p:cNvSpPr/>
          <p:nvPr/>
        </p:nvSpPr>
        <p:spPr>
          <a:xfrm>
            <a:off x="4301433" y="1490232"/>
            <a:ext cx="4229301" cy="476183"/>
          </a:xfrm>
          <a:prstGeom prst="wedgeRectCallout">
            <a:avLst>
              <a:gd name="adj1" fmla="val -58856"/>
              <a:gd name="adj2" fmla="val 53290"/>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dirty="0"/>
              <a:t>Location of the JSON schema file </a:t>
            </a:r>
          </a:p>
        </p:txBody>
      </p:sp>
      <p:sp>
        <p:nvSpPr>
          <p:cNvPr id="14" name="Rectangular Callout 13"/>
          <p:cNvSpPr/>
          <p:nvPr/>
        </p:nvSpPr>
        <p:spPr>
          <a:xfrm>
            <a:off x="4159304" y="3109510"/>
            <a:ext cx="4234502" cy="476183"/>
          </a:xfrm>
          <a:prstGeom prst="wedgeRectCallout">
            <a:avLst>
              <a:gd name="adj1" fmla="val -58856"/>
              <a:gd name="adj2" fmla="val 10985"/>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dirty="0"/>
              <a:t>Your version number</a:t>
            </a:r>
          </a:p>
        </p:txBody>
      </p:sp>
      <p:sp>
        <p:nvSpPr>
          <p:cNvPr id="15" name="Rectangular Callout 14"/>
          <p:cNvSpPr/>
          <p:nvPr/>
        </p:nvSpPr>
        <p:spPr>
          <a:xfrm>
            <a:off x="3758557" y="3658347"/>
            <a:ext cx="4635249" cy="476183"/>
          </a:xfrm>
          <a:prstGeom prst="wedgeRectCallout">
            <a:avLst>
              <a:gd name="adj1" fmla="val -58856"/>
              <a:gd name="adj2" fmla="val 10985"/>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dirty="0"/>
              <a:t>Template Input parameters</a:t>
            </a:r>
          </a:p>
        </p:txBody>
      </p:sp>
      <p:sp>
        <p:nvSpPr>
          <p:cNvPr id="16" name="Rectangular Callout 15"/>
          <p:cNvSpPr/>
          <p:nvPr/>
        </p:nvSpPr>
        <p:spPr>
          <a:xfrm>
            <a:off x="3753355" y="4215903"/>
            <a:ext cx="4640452" cy="476183"/>
          </a:xfrm>
          <a:prstGeom prst="wedgeRectCallout">
            <a:avLst>
              <a:gd name="adj1" fmla="val -58856"/>
              <a:gd name="adj2" fmla="val 10985"/>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dirty="0"/>
              <a:t>Variables to simplify expressions</a:t>
            </a:r>
          </a:p>
        </p:txBody>
      </p:sp>
      <p:sp>
        <p:nvSpPr>
          <p:cNvPr id="17" name="Rectangular Callout 16"/>
          <p:cNvSpPr/>
          <p:nvPr/>
        </p:nvSpPr>
        <p:spPr>
          <a:xfrm>
            <a:off x="3755661" y="4775430"/>
            <a:ext cx="4638145" cy="476183"/>
          </a:xfrm>
          <a:prstGeom prst="wedgeRectCallout">
            <a:avLst>
              <a:gd name="adj1" fmla="val -58856"/>
              <a:gd name="adj2" fmla="val 10985"/>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dirty="0"/>
              <a:t>Resources to deploy or update</a:t>
            </a:r>
          </a:p>
        </p:txBody>
      </p:sp>
      <p:sp>
        <p:nvSpPr>
          <p:cNvPr id="18" name="Rectangular Callout 17"/>
          <p:cNvSpPr/>
          <p:nvPr/>
        </p:nvSpPr>
        <p:spPr>
          <a:xfrm>
            <a:off x="3406725" y="5343284"/>
            <a:ext cx="4987081" cy="476183"/>
          </a:xfrm>
          <a:prstGeom prst="wedgeRectCallout">
            <a:avLst>
              <a:gd name="adj1" fmla="val -58856"/>
              <a:gd name="adj2" fmla="val 10985"/>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dirty="0"/>
              <a:t>Output returned after deployment</a:t>
            </a:r>
          </a:p>
        </p:txBody>
      </p:sp>
      <p:sp>
        <p:nvSpPr>
          <p:cNvPr id="12" name="Title 1"/>
          <p:cNvSpPr txBox="1">
            <a:spLocks/>
          </p:cNvSpPr>
          <p:nvPr/>
        </p:nvSpPr>
        <p:spPr>
          <a:xfrm>
            <a:off x="418645" y="43936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NZ" sz="4705" dirty="0">
                <a:solidFill>
                  <a:schemeClr val="tx1"/>
                </a:solidFill>
              </a:rPr>
              <a:t>Template Format</a:t>
            </a:r>
            <a:endParaRPr lang="en-NZ" sz="3921" dirty="0">
              <a:solidFill>
                <a:schemeClr val="tx1"/>
              </a:solidFill>
            </a:endParaRPr>
          </a:p>
        </p:txBody>
      </p:sp>
    </p:spTree>
    <p:extLst>
      <p:ext uri="{BB962C8B-B14F-4D97-AF65-F5344CB8AC3E}">
        <p14:creationId xmlns:p14="http://schemas.microsoft.com/office/powerpoint/2010/main" val="233454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0068" y="268755"/>
            <a:ext cx="10514108" cy="824252"/>
          </a:xfrm>
        </p:spPr>
        <p:txBody>
          <a:bodyPr>
            <a:noAutofit/>
          </a:bodyPr>
          <a:lstStyle/>
          <a:p>
            <a:r>
              <a:rPr lang="en-US" sz="4705" dirty="0">
                <a:solidFill>
                  <a:schemeClr val="tx1"/>
                </a:solidFill>
                <a:latin typeface="Segoe UI Light" panose="020B0502040204020203" pitchFamily="34" charset="0"/>
                <a:cs typeface="Segoe UI Light" panose="020B0502040204020203" pitchFamily="34" charset="0"/>
              </a:rPr>
              <a:t>ARM Template Elements</a:t>
            </a:r>
          </a:p>
        </p:txBody>
      </p:sp>
      <p:sp>
        <p:nvSpPr>
          <p:cNvPr id="6" name="Text Placeholder 5"/>
          <p:cNvSpPr>
            <a:spLocks noGrp="1"/>
          </p:cNvSpPr>
          <p:nvPr>
            <p:ph type="body" sz="quarter" idx="11"/>
          </p:nvPr>
        </p:nvSpPr>
        <p:spPr>
          <a:xfrm>
            <a:off x="270067" y="1189813"/>
            <a:ext cx="11654187" cy="5151199"/>
          </a:xfrm>
        </p:spPr>
        <p:txBody>
          <a:bodyPr>
            <a:normAutofit fontScale="92500"/>
          </a:bodyPr>
          <a:lstStyle/>
          <a:p>
            <a:pPr marL="336145" indent="-336145">
              <a:buFont typeface="Wingdings" panose="05000000000000000000" pitchFamily="2" charset="2"/>
              <a:buChar char="§"/>
            </a:pPr>
            <a:r>
              <a:rPr lang="en-US" sz="2200" b="1" dirty="0">
                <a:latin typeface="Segoe UI Light" panose="020B0502040204020203" pitchFamily="34" charset="0"/>
                <a:cs typeface="Segoe UI Light" panose="020B0502040204020203" pitchFamily="34" charset="0"/>
              </a:rPr>
              <a:t>$schema </a:t>
            </a:r>
            <a:r>
              <a:rPr lang="en-US" sz="2200" dirty="0">
                <a:latin typeface="Segoe UI Light" panose="020B0502040204020203" pitchFamily="34" charset="0"/>
                <a:cs typeface="Segoe UI Light" panose="020B0502040204020203" pitchFamily="34" charset="0"/>
              </a:rPr>
              <a:t>is the location of the JSON schema file that describes the version of the template language.</a:t>
            </a:r>
            <a:endParaRPr lang="en-US" sz="2200" b="1"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endParaRPr lang="en-US" sz="2200" b="1"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200" b="1" dirty="0" err="1">
                <a:latin typeface="Segoe UI Light" panose="020B0502040204020203" pitchFamily="34" charset="0"/>
                <a:cs typeface="Segoe UI Light" panose="020B0502040204020203" pitchFamily="34" charset="0"/>
              </a:rPr>
              <a:t>contentVersion</a:t>
            </a:r>
            <a:r>
              <a:rPr lang="en-US" sz="2200" b="1" dirty="0">
                <a:latin typeface="Segoe UI Light" panose="020B0502040204020203" pitchFamily="34" charset="0"/>
                <a:cs typeface="Segoe UI Light" panose="020B0502040204020203" pitchFamily="34" charset="0"/>
              </a:rPr>
              <a:t> </a:t>
            </a:r>
            <a:r>
              <a:rPr lang="en-US" sz="2200" dirty="0">
                <a:latin typeface="Segoe UI Light" panose="020B0502040204020203" pitchFamily="34" charset="0"/>
                <a:cs typeface="Segoe UI Light" panose="020B0502040204020203" pitchFamily="34" charset="0"/>
              </a:rPr>
              <a:t>is an arbitrary number that is used to describe the version of the template.</a:t>
            </a:r>
            <a:endParaRPr lang="en-US" sz="2200" b="1"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endParaRPr lang="en-US" sz="2200" b="1"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200" b="1" dirty="0">
                <a:latin typeface="Segoe UI Light" panose="020B0502040204020203" pitchFamily="34" charset="0"/>
                <a:cs typeface="Segoe UI Light" panose="020B0502040204020203" pitchFamily="34" charset="0"/>
              </a:rPr>
              <a:t>Parameters</a:t>
            </a:r>
            <a:r>
              <a:rPr lang="en-US" sz="2200" dirty="0">
                <a:latin typeface="Segoe UI Light" panose="020B0502040204020203" pitchFamily="34" charset="0"/>
                <a:cs typeface="Segoe UI Light" panose="020B0502040204020203" pitchFamily="34" charset="0"/>
              </a:rPr>
              <a:t> are values that are provided when deployment is executed in order to customize resource deployment e.g. </a:t>
            </a:r>
            <a:r>
              <a:rPr lang="en-US" sz="2200" b="1" dirty="0">
                <a:latin typeface="Segoe UI Light" panose="020B0502040204020203" pitchFamily="34" charset="0"/>
                <a:cs typeface="Segoe UI Light" panose="020B0502040204020203" pitchFamily="34" charset="0"/>
              </a:rPr>
              <a:t>“</a:t>
            </a:r>
            <a:r>
              <a:rPr lang="en-US" sz="2200" b="1" dirty="0" err="1">
                <a:latin typeface="Segoe UI Light" panose="020B0502040204020203" pitchFamily="34" charset="0"/>
                <a:cs typeface="Segoe UI Light" panose="020B0502040204020203" pitchFamily="34" charset="0"/>
              </a:rPr>
              <a:t>MyStorageAccount</a:t>
            </a:r>
            <a:r>
              <a:rPr lang="en-US" sz="2200" b="1" dirty="0">
                <a:latin typeface="Segoe UI Light" panose="020B0502040204020203" pitchFamily="34" charset="0"/>
                <a:cs typeface="Segoe UI Light" panose="020B0502040204020203" pitchFamily="34" charset="0"/>
              </a:rPr>
              <a:t>”</a:t>
            </a:r>
            <a:r>
              <a:rPr lang="en-US" sz="2200" dirty="0">
                <a:latin typeface="Segoe UI Light" panose="020B0502040204020203" pitchFamily="34" charset="0"/>
                <a:cs typeface="Segoe UI Light" panose="020B0502040204020203" pitchFamily="34" charset="0"/>
              </a:rPr>
              <a:t>.</a:t>
            </a:r>
            <a:endParaRPr lang="en-US" sz="2200" b="1"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endParaRPr lang="en-US" sz="2200" b="1"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200" b="1" dirty="0">
                <a:latin typeface="Segoe UI Light" panose="020B0502040204020203" pitchFamily="34" charset="0"/>
                <a:cs typeface="Segoe UI Light" panose="020B0502040204020203" pitchFamily="34" charset="0"/>
              </a:rPr>
              <a:t>Variables</a:t>
            </a:r>
            <a:r>
              <a:rPr lang="en-US" sz="2200" dirty="0">
                <a:latin typeface="Segoe UI Light" panose="020B0502040204020203" pitchFamily="34" charset="0"/>
                <a:cs typeface="Segoe UI Light" panose="020B0502040204020203" pitchFamily="34" charset="0"/>
              </a:rPr>
              <a:t> are values that are provided once but are referenced one or more times within an ARM template in order to simplify template language expressions e.g. </a:t>
            </a:r>
            <a:r>
              <a:rPr lang="en-US" sz="2200" b="1" dirty="0">
                <a:latin typeface="Segoe UI Light" panose="020B0502040204020203" pitchFamily="34" charset="0"/>
                <a:cs typeface="Segoe UI Light" panose="020B0502040204020203" pitchFamily="34" charset="0"/>
              </a:rPr>
              <a:t>"</a:t>
            </a:r>
            <a:r>
              <a:rPr lang="en-US" sz="2200" b="1" dirty="0" err="1">
                <a:latin typeface="Segoe UI Light" panose="020B0502040204020203" pitchFamily="34" charset="0"/>
                <a:cs typeface="Segoe UI Light" panose="020B0502040204020203" pitchFamily="34" charset="0"/>
              </a:rPr>
              <a:t>storageAccountName</a:t>
            </a:r>
            <a:r>
              <a:rPr lang="en-US" sz="2200" b="1" dirty="0">
                <a:latin typeface="Segoe UI Light" panose="020B0502040204020203" pitchFamily="34" charset="0"/>
                <a:cs typeface="Segoe UI Light" panose="020B0502040204020203" pitchFamily="34" charset="0"/>
              </a:rPr>
              <a:t>": "StorageAccount1“</a:t>
            </a:r>
            <a:r>
              <a:rPr lang="en-US" sz="2200" dirty="0">
                <a:latin typeface="Segoe UI Light" panose="020B0502040204020203" pitchFamily="34" charset="0"/>
                <a:cs typeface="Segoe UI Light" panose="020B0502040204020203" pitchFamily="34" charset="0"/>
              </a:rPr>
              <a:t>.</a:t>
            </a:r>
            <a:endParaRPr lang="en-US" sz="2200" b="1"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endParaRPr lang="en-US" sz="2200" b="1"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200" b="1" dirty="0">
                <a:latin typeface="Segoe UI Light" panose="020B0502040204020203" pitchFamily="34" charset="0"/>
                <a:cs typeface="Segoe UI Light" panose="020B0502040204020203" pitchFamily="34" charset="0"/>
              </a:rPr>
              <a:t>Resources</a:t>
            </a:r>
            <a:r>
              <a:rPr lang="en-US" sz="2200" dirty="0">
                <a:latin typeface="Segoe UI Light" panose="020B0502040204020203" pitchFamily="34" charset="0"/>
                <a:cs typeface="Segoe UI Light" panose="020B0502040204020203" pitchFamily="34" charset="0"/>
              </a:rPr>
              <a:t> are used to define the resource types that are deployed or updated in a resource group e.g. a storage account i.e. </a:t>
            </a:r>
            <a:r>
              <a:rPr lang="en-US" sz="2200" b="1" dirty="0" err="1">
                <a:latin typeface="Segoe UI Light" panose="020B0502040204020203" pitchFamily="34" charset="0"/>
                <a:cs typeface="Segoe UI Light" panose="020B0502040204020203" pitchFamily="34" charset="0"/>
              </a:rPr>
              <a:t>Microsoft.Storage</a:t>
            </a:r>
            <a:r>
              <a:rPr lang="en-US" sz="2200" b="1" dirty="0">
                <a:latin typeface="Segoe UI Light" panose="020B0502040204020203" pitchFamily="34" charset="0"/>
                <a:cs typeface="Segoe UI Light" panose="020B0502040204020203" pitchFamily="34" charset="0"/>
              </a:rPr>
              <a:t>/</a:t>
            </a:r>
            <a:r>
              <a:rPr lang="en-US" sz="2200" b="1" dirty="0" err="1">
                <a:latin typeface="Segoe UI Light" panose="020B0502040204020203" pitchFamily="34" charset="0"/>
                <a:cs typeface="Segoe UI Light" panose="020B0502040204020203" pitchFamily="34" charset="0"/>
              </a:rPr>
              <a:t>storageAccounts</a:t>
            </a:r>
            <a:r>
              <a:rPr lang="en-US" sz="2200" dirty="0">
                <a:latin typeface="Segoe UI Light" panose="020B0502040204020203" pitchFamily="34" charset="0"/>
                <a:cs typeface="Segoe UI Light" panose="020B0502040204020203" pitchFamily="34" charset="0"/>
              </a:rPr>
              <a:t>.</a:t>
            </a:r>
            <a:endParaRPr lang="en-US" sz="2200" b="1"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endParaRPr lang="en-US" sz="2200" b="1"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200" b="1" dirty="0">
                <a:latin typeface="Segoe UI Light" panose="020B0502040204020203" pitchFamily="34" charset="0"/>
                <a:cs typeface="Segoe UI Light" panose="020B0502040204020203" pitchFamily="34" charset="0"/>
              </a:rPr>
              <a:t>Outputs</a:t>
            </a:r>
            <a:r>
              <a:rPr lang="en-US" sz="2200" dirty="0">
                <a:latin typeface="Segoe UI Light" panose="020B0502040204020203" pitchFamily="34" charset="0"/>
                <a:cs typeface="Segoe UI Light" panose="020B0502040204020203" pitchFamily="34" charset="0"/>
              </a:rPr>
              <a:t> are values that are returned after deployment.</a:t>
            </a:r>
          </a:p>
          <a:p>
            <a:pPr marL="336145" indent="-336145">
              <a:buFont typeface="Wingdings" panose="05000000000000000000" pitchFamily="2" charset="2"/>
              <a:buChar char="§"/>
            </a:pPr>
            <a:endParaRPr lang="en-US" sz="2200"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endParaRPr lang="en-US" sz="2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0092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FCBF66-C1BF-4B76-8C8C-F6A517D59564}"/>
              </a:ext>
            </a:extLst>
          </p:cNvPr>
          <p:cNvSpPr>
            <a:spLocks noGrp="1"/>
          </p:cNvSpPr>
          <p:nvPr>
            <p:ph type="title"/>
          </p:nvPr>
        </p:nvSpPr>
        <p:spPr>
          <a:xfrm>
            <a:off x="585216" y="2371011"/>
            <a:ext cx="9144000" cy="1163395"/>
          </a:xfrm>
        </p:spPr>
        <p:txBody>
          <a:bodyPr/>
          <a:lstStyle/>
          <a:p>
            <a:r>
              <a:rPr lang="de-DE" dirty="0"/>
              <a:t>Deployment mode:</a:t>
            </a:r>
            <a:br>
              <a:rPr lang="de-DE" dirty="0"/>
            </a:br>
            <a:r>
              <a:rPr lang="de-DE" sz="4800" dirty="0"/>
              <a:t>Incremental vs Complete</a:t>
            </a:r>
          </a:p>
        </p:txBody>
      </p:sp>
    </p:spTree>
    <p:extLst>
      <p:ext uri="{BB962C8B-B14F-4D97-AF65-F5344CB8AC3E}">
        <p14:creationId xmlns:p14="http://schemas.microsoft.com/office/powerpoint/2010/main" val="381993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0068" y="268755"/>
            <a:ext cx="10514108" cy="824252"/>
          </a:xfrm>
        </p:spPr>
        <p:txBody>
          <a:bodyPr>
            <a:normAutofit/>
          </a:bodyPr>
          <a:lstStyle/>
          <a:p>
            <a:r>
              <a:rPr lang="en-US" sz="3200" dirty="0"/>
              <a:t>Incremental Deployments</a:t>
            </a:r>
          </a:p>
        </p:txBody>
      </p:sp>
      <p:sp>
        <p:nvSpPr>
          <p:cNvPr id="6" name="Text Placeholder 5"/>
          <p:cNvSpPr>
            <a:spLocks noGrp="1"/>
          </p:cNvSpPr>
          <p:nvPr>
            <p:ph type="body" sz="quarter" idx="11"/>
          </p:nvPr>
        </p:nvSpPr>
        <p:spPr>
          <a:xfrm>
            <a:off x="270067" y="1189813"/>
            <a:ext cx="11654187" cy="5151199"/>
          </a:xfrm>
        </p:spPr>
        <p:txBody>
          <a:bodyPr>
            <a:normAutofit/>
          </a:bodyPr>
          <a:lstStyle/>
          <a:p>
            <a:pPr marL="342834" indent="-342834">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By default, Resource Manager handles deployments as incremental updates to a resource group.</a:t>
            </a:r>
          </a:p>
          <a:p>
            <a:endParaRPr lang="en-US" sz="2200" dirty="0">
              <a:latin typeface="Segoe UI Light" panose="020B0502040204020203" pitchFamily="34" charset="0"/>
              <a:cs typeface="Segoe UI Light" panose="020B0502040204020203" pitchFamily="34" charset="0"/>
            </a:endParaRPr>
          </a:p>
          <a:p>
            <a:pPr marL="342834" indent="-342834">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Leaves unchanged resources that exist in the resource group but are not specified in the template.</a:t>
            </a:r>
          </a:p>
          <a:p>
            <a:pPr marL="342834" indent="-342834">
              <a:buFont typeface="Arial" panose="020B0604020202020204" pitchFamily="34" charset="0"/>
              <a:buChar char="•"/>
            </a:pPr>
            <a:endParaRPr lang="en-US" sz="2200" dirty="0">
              <a:latin typeface="Segoe UI Light" panose="020B0502040204020203" pitchFamily="34" charset="0"/>
              <a:cs typeface="Segoe UI Light" panose="020B0502040204020203" pitchFamily="34" charset="0"/>
            </a:endParaRPr>
          </a:p>
          <a:p>
            <a:pPr marL="342834" indent="-342834">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Adds resources that are specified in the template but do not exist in the resource group.</a:t>
            </a:r>
          </a:p>
          <a:p>
            <a:pPr marL="342834" indent="-342834">
              <a:buFont typeface="Arial" panose="020B0604020202020204" pitchFamily="34" charset="0"/>
              <a:buChar char="•"/>
            </a:pPr>
            <a:endParaRPr lang="en-US" sz="2200" dirty="0">
              <a:latin typeface="Segoe UI Light" panose="020B0502040204020203" pitchFamily="34" charset="0"/>
              <a:cs typeface="Segoe UI Light" panose="020B0502040204020203" pitchFamily="34" charset="0"/>
            </a:endParaRPr>
          </a:p>
          <a:p>
            <a:pPr marL="342834" indent="-342834">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Does not re-provision resources that exist in the resource group in the same condition defined in the template.</a:t>
            </a:r>
          </a:p>
          <a:p>
            <a:pPr marL="342834" indent="-342834">
              <a:buFont typeface="Arial" panose="020B0604020202020204" pitchFamily="34" charset="0"/>
              <a:buChar char="•"/>
            </a:pPr>
            <a:endParaRPr lang="en-US" sz="2200" dirty="0">
              <a:latin typeface="Segoe UI Light" panose="020B0502040204020203" pitchFamily="34" charset="0"/>
              <a:cs typeface="Segoe UI Light" panose="020B0502040204020203" pitchFamily="34" charset="0"/>
            </a:endParaRPr>
          </a:p>
          <a:p>
            <a:pPr marL="342834" indent="-342834">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Re-provisions existing resources that have updated settings in the template.</a:t>
            </a:r>
          </a:p>
          <a:p>
            <a:pPr marL="342834" indent="-342834">
              <a:buFont typeface="Arial" panose="020B0604020202020204" pitchFamily="34" charset="0"/>
              <a:buChar char="•"/>
            </a:pPr>
            <a:endParaRPr lang="en-US" sz="2200" dirty="0">
              <a:latin typeface="Segoe UI Light" panose="020B0502040204020203" pitchFamily="34" charset="0"/>
              <a:cs typeface="Segoe UI Light" panose="020B0502040204020203" pitchFamily="34" charset="0"/>
            </a:endParaRPr>
          </a:p>
          <a:p>
            <a:pPr marL="342834" indent="-342834">
              <a:buFont typeface="Arial" panose="020B0604020202020204" pitchFamily="34" charset="0"/>
              <a:buChar char="•"/>
            </a:pPr>
            <a:endParaRPr lang="en-US" sz="2200" dirty="0">
              <a:latin typeface="Segoe UI Light" panose="020B0502040204020203" pitchFamily="34" charset="0"/>
              <a:cs typeface="Segoe UI Light" panose="020B0502040204020203" pitchFamily="34" charset="0"/>
            </a:endParaRPr>
          </a:p>
          <a:p>
            <a:endParaRPr lang="en-US" sz="2200" dirty="0">
              <a:latin typeface="Segoe UI Light" panose="020B0502040204020203" pitchFamily="34" charset="0"/>
              <a:cs typeface="Segoe UI Light" panose="020B0502040204020203" pitchFamily="34" charset="0"/>
            </a:endParaRPr>
          </a:p>
          <a:p>
            <a:pPr marL="342834" indent="-342834">
              <a:buFont typeface="Arial" panose="020B0604020202020204" pitchFamily="34" charset="0"/>
              <a:buChar char="•"/>
            </a:pPr>
            <a:endParaRPr lang="en-US" sz="2200" dirty="0">
              <a:latin typeface="Segoe UI Light" panose="020B0502040204020203" pitchFamily="34" charset="0"/>
              <a:cs typeface="Segoe UI Light" panose="020B0502040204020203" pitchFamily="34" charset="0"/>
            </a:endParaRPr>
          </a:p>
          <a:p>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6641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0068" y="268755"/>
            <a:ext cx="10514108" cy="824252"/>
          </a:xfrm>
        </p:spPr>
        <p:txBody>
          <a:bodyPr>
            <a:normAutofit/>
          </a:bodyPr>
          <a:lstStyle/>
          <a:p>
            <a:r>
              <a:rPr lang="en-US" sz="3200" dirty="0"/>
              <a:t>Complete Deployments</a:t>
            </a:r>
          </a:p>
        </p:txBody>
      </p:sp>
      <p:sp>
        <p:nvSpPr>
          <p:cNvPr id="6" name="Text Placeholder 5"/>
          <p:cNvSpPr>
            <a:spLocks noGrp="1"/>
          </p:cNvSpPr>
          <p:nvPr>
            <p:ph type="body" sz="quarter" idx="11"/>
          </p:nvPr>
        </p:nvSpPr>
        <p:spPr>
          <a:xfrm>
            <a:off x="270067" y="1189813"/>
            <a:ext cx="11654187" cy="5151199"/>
          </a:xfrm>
        </p:spPr>
        <p:txBody>
          <a:bodyPr>
            <a:normAutofit/>
          </a:bodyPr>
          <a:lstStyle/>
          <a:p>
            <a:pPr marL="342834" indent="-342834">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Deletes resources that exist in the resource group but are not specified in the template.</a:t>
            </a:r>
          </a:p>
          <a:p>
            <a:pPr marL="342834" indent="-342834">
              <a:buFont typeface="Arial" panose="020B0604020202020204" pitchFamily="34" charset="0"/>
              <a:buChar char="•"/>
            </a:pPr>
            <a:endParaRPr lang="en-US" sz="2200" dirty="0">
              <a:latin typeface="Segoe UI Light" panose="020B0502040204020203" pitchFamily="34" charset="0"/>
              <a:cs typeface="Segoe UI Light" panose="020B0502040204020203" pitchFamily="34" charset="0"/>
            </a:endParaRPr>
          </a:p>
          <a:p>
            <a:pPr marL="342834" indent="-342834">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Adds resources that are specified in the template but do not exist in the resource group.</a:t>
            </a:r>
          </a:p>
          <a:p>
            <a:pPr marL="342834" indent="-342834">
              <a:buFont typeface="Arial" panose="020B0604020202020204" pitchFamily="34" charset="0"/>
              <a:buChar char="•"/>
            </a:pPr>
            <a:endParaRPr lang="en-US" sz="2200" dirty="0">
              <a:latin typeface="Segoe UI Light" panose="020B0502040204020203" pitchFamily="34" charset="0"/>
              <a:cs typeface="Segoe UI Light" panose="020B0502040204020203" pitchFamily="34" charset="0"/>
            </a:endParaRPr>
          </a:p>
          <a:p>
            <a:pPr marL="342834" indent="-342834">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Does not re-provision resources that exist in the resource group in the same condition defined in the template.</a:t>
            </a:r>
          </a:p>
          <a:p>
            <a:pPr marL="342834" indent="-342834">
              <a:buFont typeface="Arial" panose="020B0604020202020204" pitchFamily="34" charset="0"/>
              <a:buChar char="•"/>
            </a:pPr>
            <a:endParaRPr lang="en-US" sz="2200" dirty="0">
              <a:latin typeface="Segoe UI Light" panose="020B0502040204020203" pitchFamily="34" charset="0"/>
              <a:cs typeface="Segoe UI Light" panose="020B0502040204020203" pitchFamily="34" charset="0"/>
            </a:endParaRPr>
          </a:p>
          <a:p>
            <a:pPr marL="342834" indent="-342834">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Re-provisions existing resources that have updated settings in the template.</a:t>
            </a:r>
          </a:p>
          <a:p>
            <a:pPr marL="342834" indent="-342834">
              <a:buFont typeface="Arial" panose="020B0604020202020204" pitchFamily="34" charset="0"/>
              <a:buChar char="•"/>
            </a:pPr>
            <a:endParaRPr lang="en-US" sz="2200" dirty="0">
              <a:latin typeface="Segoe UI Light" panose="020B0502040204020203" pitchFamily="34" charset="0"/>
              <a:cs typeface="Segoe UI Light" panose="020B0502040204020203" pitchFamily="34" charset="0"/>
            </a:endParaRPr>
          </a:p>
          <a:p>
            <a:pPr marL="342834" indent="-342834">
              <a:buFont typeface="Arial" panose="020B0604020202020204" pitchFamily="34" charset="0"/>
              <a:buChar char="•"/>
            </a:pPr>
            <a:r>
              <a:rPr lang="en-US" sz="2200" dirty="0">
                <a:latin typeface="Segoe UI Light" panose="020B0502040204020203" pitchFamily="34" charset="0"/>
                <a:cs typeface="Segoe UI Light" panose="020B0502040204020203" pitchFamily="34" charset="0"/>
              </a:rPr>
              <a:t>Type of deployment specified using the Mode property.</a:t>
            </a:r>
          </a:p>
          <a:p>
            <a:pPr marL="342834" indent="-342834">
              <a:buFont typeface="Arial" panose="020B0604020202020204" pitchFamily="34" charset="0"/>
              <a:buChar char="•"/>
            </a:pPr>
            <a:endParaRPr lang="en-US" sz="2200" dirty="0">
              <a:latin typeface="Segoe UI Light" panose="020B0502040204020203" pitchFamily="34" charset="0"/>
              <a:cs typeface="Segoe UI Light" panose="020B0502040204020203" pitchFamily="34" charset="0"/>
            </a:endParaRPr>
          </a:p>
          <a:p>
            <a:endParaRPr lang="en-US" sz="2200" dirty="0">
              <a:latin typeface="Segoe UI Light" panose="020B0502040204020203" pitchFamily="34" charset="0"/>
              <a:cs typeface="Segoe UI Light" panose="020B0502040204020203" pitchFamily="34" charset="0"/>
            </a:endParaRPr>
          </a:p>
          <a:p>
            <a:pPr marL="342834" indent="-342834">
              <a:buFont typeface="Arial" panose="020B0604020202020204" pitchFamily="34" charset="0"/>
              <a:buChar char="•"/>
            </a:pPr>
            <a:endParaRPr lang="en-US" sz="2200" dirty="0">
              <a:latin typeface="Segoe UI Light" panose="020B0502040204020203" pitchFamily="34" charset="0"/>
              <a:cs typeface="Segoe UI Light" panose="020B0502040204020203" pitchFamily="34" charset="0"/>
            </a:endParaRPr>
          </a:p>
          <a:p>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1390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FCBF66-C1BF-4B76-8C8C-F6A517D59564}"/>
              </a:ext>
            </a:extLst>
          </p:cNvPr>
          <p:cNvSpPr>
            <a:spLocks noGrp="1"/>
          </p:cNvSpPr>
          <p:nvPr>
            <p:ph type="title"/>
          </p:nvPr>
        </p:nvSpPr>
        <p:spPr>
          <a:xfrm>
            <a:off x="588263" y="457200"/>
            <a:ext cx="11018520" cy="553998"/>
          </a:xfrm>
        </p:spPr>
        <p:txBody>
          <a:bodyPr wrap="square" anchor="t">
            <a:normAutofit/>
          </a:bodyPr>
          <a:lstStyle/>
          <a:p>
            <a:r>
              <a:rPr lang="de-DE" dirty="0"/>
              <a:t>Deployment Scopes</a:t>
            </a:r>
          </a:p>
        </p:txBody>
      </p:sp>
      <p:sp>
        <p:nvSpPr>
          <p:cNvPr id="7" name="Text Placeholder 2">
            <a:extLst>
              <a:ext uri="{FF2B5EF4-FFF2-40B4-BE49-F238E27FC236}">
                <a16:creationId xmlns:a16="http://schemas.microsoft.com/office/drawing/2014/main" id="{33CDB042-99FD-22ED-592A-C95123FE5635}"/>
              </a:ext>
            </a:extLst>
          </p:cNvPr>
          <p:cNvSpPr>
            <a:spLocks noGrp="1"/>
          </p:cNvSpPr>
          <p:nvPr>
            <p:ph type="body" sz="quarter" idx="11"/>
          </p:nvPr>
        </p:nvSpPr>
        <p:spPr>
          <a:xfrm>
            <a:off x="588263" y="1189176"/>
            <a:ext cx="10731046" cy="4971489"/>
          </a:xfrm>
        </p:spPr>
        <p:txBody>
          <a:bodyPr/>
          <a:lstStyle/>
          <a:p>
            <a:pPr marL="457200" indent="-457200">
              <a:buFont typeface="Wingdings" panose="05000000000000000000" pitchFamily="2" charset="2"/>
              <a:buChar char="q"/>
            </a:pPr>
            <a:r>
              <a:rPr lang="en-US" sz="3600" dirty="0"/>
              <a:t>Resource Group (</a:t>
            </a:r>
            <a:r>
              <a:rPr lang="en-US" sz="3600" b="0" i="0" u="none" strike="noStrike" dirty="0" err="1">
                <a:effectLst/>
                <a:latin typeface="Segoe UI" panose="020B0502040204020203" pitchFamily="34" charset="0"/>
                <a:hlinkClick r:id="rId2"/>
              </a:rPr>
              <a:t>az</a:t>
            </a:r>
            <a:r>
              <a:rPr lang="en-US" sz="3600" b="0" i="0" u="none" strike="noStrike" dirty="0">
                <a:effectLst/>
                <a:latin typeface="Segoe UI" panose="020B0502040204020203" pitchFamily="34" charset="0"/>
                <a:hlinkClick r:id="rId2"/>
              </a:rPr>
              <a:t> deployment group create</a:t>
            </a:r>
            <a:r>
              <a:rPr lang="en-US" sz="3600" b="0" i="0" u="none" strike="noStrike" dirty="0">
                <a:effectLst/>
                <a:latin typeface="Segoe UI" panose="020B0502040204020203" pitchFamily="34" charset="0"/>
              </a:rPr>
              <a:t> …</a:t>
            </a:r>
            <a:r>
              <a:rPr lang="en-US" sz="3600" dirty="0"/>
              <a:t>)</a:t>
            </a:r>
          </a:p>
          <a:p>
            <a:pPr marL="457200" indent="-457200">
              <a:buFont typeface="Wingdings" panose="05000000000000000000" pitchFamily="2" charset="2"/>
              <a:buChar char="q"/>
            </a:pPr>
            <a:r>
              <a:rPr lang="en-US" sz="3600" dirty="0"/>
              <a:t>Subscription (</a:t>
            </a:r>
            <a:r>
              <a:rPr lang="en-US" sz="3600" b="0" i="0" u="sng" dirty="0" err="1">
                <a:effectLst/>
                <a:latin typeface="Segoe UI" panose="020B0502040204020203" pitchFamily="34" charset="0"/>
                <a:hlinkClick r:id="rId3"/>
              </a:rPr>
              <a:t>az</a:t>
            </a:r>
            <a:r>
              <a:rPr lang="en-US" sz="3600" b="0" i="0" u="sng" dirty="0">
                <a:effectLst/>
                <a:latin typeface="Segoe UI" panose="020B0502040204020203" pitchFamily="34" charset="0"/>
                <a:hlinkClick r:id="rId3"/>
              </a:rPr>
              <a:t> deployment sub create</a:t>
            </a:r>
            <a:r>
              <a:rPr lang="en-US" sz="3600" b="0" i="0" u="sng" dirty="0">
                <a:effectLst/>
                <a:latin typeface="Segoe UI" panose="020B0502040204020203" pitchFamily="34" charset="0"/>
              </a:rPr>
              <a:t> …</a:t>
            </a:r>
            <a:r>
              <a:rPr lang="en-US" sz="3600" dirty="0"/>
              <a:t>)</a:t>
            </a:r>
          </a:p>
          <a:p>
            <a:pPr marL="676628" lvl="2" indent="-457200">
              <a:buFont typeface="Arial" panose="020B0604020202020204" pitchFamily="34" charset="0"/>
              <a:buChar char="•"/>
            </a:pPr>
            <a:r>
              <a:rPr lang="en-US" sz="2400" b="0" i="0" u="sng" dirty="0">
                <a:solidFill>
                  <a:srgbClr val="171717"/>
                </a:solidFill>
                <a:effectLst/>
                <a:latin typeface="Segoe UI" panose="020B0502040204020203" pitchFamily="34" charset="0"/>
                <a:hlinkClick r:id="rId4"/>
              </a:rPr>
              <a:t>Blueprints</a:t>
            </a:r>
            <a:r>
              <a:rPr lang="en-US" sz="2400" b="0" i="0" u="sng" dirty="0">
                <a:solidFill>
                  <a:srgbClr val="171717"/>
                </a:solidFill>
                <a:effectLst/>
                <a:latin typeface="Segoe UI" panose="020B0502040204020203" pitchFamily="34" charset="0"/>
              </a:rPr>
              <a:t>, </a:t>
            </a:r>
            <a:r>
              <a:rPr lang="en-US" sz="2400" b="0" i="0" u="none" strike="noStrike" dirty="0" err="1">
                <a:solidFill>
                  <a:srgbClr val="171717"/>
                </a:solidFill>
                <a:effectLst/>
                <a:latin typeface="Segoe UI" panose="020B0502040204020203" pitchFamily="34" charset="0"/>
                <a:hlinkClick r:id="rId5"/>
              </a:rPr>
              <a:t>blueprintAssignments</a:t>
            </a:r>
            <a:r>
              <a:rPr lang="en-US" sz="2400" b="0" i="0" u="none" strike="noStrike" dirty="0">
                <a:solidFill>
                  <a:srgbClr val="171717"/>
                </a:solidFill>
                <a:effectLst/>
                <a:latin typeface="Segoe UI" panose="020B0502040204020203" pitchFamily="34" charset="0"/>
              </a:rPr>
              <a:t>, </a:t>
            </a:r>
            <a:r>
              <a:rPr lang="en-US" sz="2400" b="0" i="0" u="none" strike="noStrike" dirty="0" err="1">
                <a:solidFill>
                  <a:srgbClr val="171717"/>
                </a:solidFill>
                <a:effectLst/>
                <a:latin typeface="Segoe UI" panose="020B0502040204020203" pitchFamily="34" charset="0"/>
                <a:hlinkClick r:id="rId6"/>
              </a:rPr>
              <a:t>policyDefinitions</a:t>
            </a:r>
            <a:r>
              <a:rPr lang="en-US" sz="2400" b="0" i="0" u="none" strike="noStrike" dirty="0">
                <a:solidFill>
                  <a:srgbClr val="171717"/>
                </a:solidFill>
                <a:effectLst/>
                <a:latin typeface="Segoe UI" panose="020B0502040204020203" pitchFamily="34" charset="0"/>
              </a:rPr>
              <a:t>, </a:t>
            </a:r>
            <a:r>
              <a:rPr lang="en-US" sz="2400" b="0" i="0" u="none" strike="noStrike" dirty="0">
                <a:solidFill>
                  <a:srgbClr val="171717"/>
                </a:solidFill>
                <a:effectLst/>
                <a:latin typeface="Segoe UI" panose="020B0502040204020203" pitchFamily="34" charset="0"/>
                <a:hlinkClick r:id="rId7"/>
              </a:rPr>
              <a:t>budgets</a:t>
            </a:r>
            <a:r>
              <a:rPr lang="en-US" sz="2400" dirty="0"/>
              <a:t> etc.</a:t>
            </a:r>
          </a:p>
          <a:p>
            <a:pPr marL="457200" indent="-457200">
              <a:buFont typeface="Wingdings" panose="05000000000000000000" pitchFamily="2" charset="2"/>
              <a:buChar char="q"/>
            </a:pPr>
            <a:r>
              <a:rPr lang="en-US" sz="3600" dirty="0"/>
              <a:t>Management Group (</a:t>
            </a:r>
            <a:r>
              <a:rPr lang="en-US" sz="3600" b="0" i="0" u="none" strike="noStrike" dirty="0" err="1">
                <a:effectLst/>
                <a:latin typeface="Segoe UI" panose="020B0502040204020203" pitchFamily="34" charset="0"/>
                <a:hlinkClick r:id="rId8"/>
              </a:rPr>
              <a:t>az</a:t>
            </a:r>
            <a:r>
              <a:rPr lang="en-US" sz="3600" b="0" i="0" u="none" strike="noStrike" dirty="0">
                <a:effectLst/>
                <a:latin typeface="Segoe UI" panose="020B0502040204020203" pitchFamily="34" charset="0"/>
                <a:hlinkClick r:id="rId8"/>
              </a:rPr>
              <a:t> deployment mg create</a:t>
            </a:r>
            <a:r>
              <a:rPr lang="en-US" sz="3600" b="0" i="0" u="none" strike="noStrike" dirty="0">
                <a:effectLst/>
                <a:latin typeface="Segoe UI" panose="020B0502040204020203" pitchFamily="34" charset="0"/>
              </a:rPr>
              <a:t> …</a:t>
            </a:r>
            <a:r>
              <a:rPr lang="en-US" sz="3600" dirty="0"/>
              <a:t>)</a:t>
            </a:r>
          </a:p>
          <a:p>
            <a:pPr marL="562328" lvl="2" indent="-342900">
              <a:buFont typeface="Arial" panose="020B0604020202020204" pitchFamily="34" charset="0"/>
              <a:buChar char="•"/>
            </a:pPr>
            <a:r>
              <a:rPr lang="en-US" sz="2400" b="0" i="0" u="none" strike="noStrike" dirty="0" err="1">
                <a:solidFill>
                  <a:srgbClr val="171717"/>
                </a:solidFill>
                <a:effectLst/>
                <a:latin typeface="Segoe UI" panose="020B0502040204020203" pitchFamily="34" charset="0"/>
                <a:hlinkClick r:id="rId9"/>
              </a:rPr>
              <a:t>roleEligibilityScheduleRequests</a:t>
            </a:r>
            <a:r>
              <a:rPr lang="en-US" sz="2400" b="0" i="0" u="none" strike="noStrike" dirty="0">
                <a:solidFill>
                  <a:srgbClr val="171717"/>
                </a:solidFill>
                <a:effectLst/>
                <a:latin typeface="Segoe UI" panose="020B0502040204020203" pitchFamily="34" charset="0"/>
              </a:rPr>
              <a:t>, </a:t>
            </a:r>
            <a:r>
              <a:rPr lang="en-US" sz="2400" b="0" i="0" u="none" strike="noStrike" dirty="0" err="1">
                <a:solidFill>
                  <a:srgbClr val="171717"/>
                </a:solidFill>
                <a:effectLst/>
                <a:latin typeface="Segoe UI" panose="020B0502040204020203" pitchFamily="34" charset="0"/>
                <a:hlinkClick r:id="rId10"/>
              </a:rPr>
              <a:t>roleManagementPolicyAssignments</a:t>
            </a:r>
            <a:r>
              <a:rPr lang="en-US" sz="2400" b="0" i="0" u="none" strike="noStrike" dirty="0">
                <a:solidFill>
                  <a:srgbClr val="171717"/>
                </a:solidFill>
                <a:effectLst/>
                <a:latin typeface="Segoe UI" panose="020B0502040204020203" pitchFamily="34" charset="0"/>
              </a:rPr>
              <a:t>, </a:t>
            </a:r>
            <a:r>
              <a:rPr lang="en-US" sz="2400" b="0" i="0" u="none" strike="noStrike" dirty="0" err="1">
                <a:solidFill>
                  <a:srgbClr val="171717"/>
                </a:solidFill>
                <a:effectLst/>
                <a:latin typeface="Segoe UI" panose="020B0502040204020203" pitchFamily="34" charset="0"/>
                <a:hlinkClick r:id="rId11"/>
              </a:rPr>
              <a:t>privateLinkAssociations</a:t>
            </a:r>
            <a:r>
              <a:rPr lang="en-US" sz="2400" u="none" strike="noStrike" dirty="0">
                <a:solidFill>
                  <a:srgbClr val="171717"/>
                </a:solidFill>
                <a:latin typeface="Segoe UI" panose="020B0502040204020203" pitchFamily="34" charset="0"/>
              </a:rPr>
              <a:t> etc.</a:t>
            </a:r>
            <a:endParaRPr lang="en-US" sz="2400" dirty="0"/>
          </a:p>
          <a:p>
            <a:pPr marL="457200" indent="-457200">
              <a:buFont typeface="Wingdings" panose="05000000000000000000" pitchFamily="2" charset="2"/>
              <a:buChar char="q"/>
            </a:pPr>
            <a:r>
              <a:rPr lang="en-US" sz="3600" dirty="0"/>
              <a:t>Tenant (</a:t>
            </a:r>
            <a:r>
              <a:rPr lang="en-US" sz="3600" b="0" i="0" u="none" strike="noStrike" dirty="0" err="1">
                <a:effectLst/>
                <a:latin typeface="Segoe UI" panose="020B0502040204020203" pitchFamily="34" charset="0"/>
                <a:hlinkClick r:id="rId12"/>
              </a:rPr>
              <a:t>az</a:t>
            </a:r>
            <a:r>
              <a:rPr lang="en-US" sz="3600" b="0" i="0" u="none" strike="noStrike" dirty="0">
                <a:effectLst/>
                <a:latin typeface="Segoe UI" panose="020B0502040204020203" pitchFamily="34" charset="0"/>
                <a:hlinkClick r:id="rId12"/>
              </a:rPr>
              <a:t> deployment tenant create</a:t>
            </a:r>
            <a:r>
              <a:rPr lang="en-US" sz="3600" b="0" i="0" u="none" strike="noStrike" dirty="0">
                <a:effectLst/>
                <a:latin typeface="Segoe UI" panose="020B0502040204020203" pitchFamily="34" charset="0"/>
              </a:rPr>
              <a:t> …</a:t>
            </a:r>
            <a:r>
              <a:rPr lang="en-US" sz="3600" dirty="0"/>
              <a:t>)</a:t>
            </a:r>
          </a:p>
          <a:p>
            <a:pPr marL="676628" lvl="2" indent="-457200">
              <a:buFont typeface="Arial" panose="020B0604020202020204" pitchFamily="34" charset="0"/>
              <a:buChar char="•"/>
            </a:pPr>
            <a:r>
              <a:rPr lang="en-US" sz="2400" b="0" i="0" u="none" strike="noStrike" dirty="0" err="1">
                <a:solidFill>
                  <a:srgbClr val="171717"/>
                </a:solidFill>
                <a:effectLst/>
                <a:latin typeface="Segoe UI" panose="020B0502040204020203" pitchFamily="34" charset="0"/>
                <a:hlinkClick r:id="rId13"/>
              </a:rPr>
              <a:t>billingProfiles</a:t>
            </a:r>
            <a:r>
              <a:rPr lang="en-US" sz="2400" b="0" i="0" u="none" strike="noStrike" dirty="0">
                <a:solidFill>
                  <a:srgbClr val="171717"/>
                </a:solidFill>
                <a:effectLst/>
                <a:latin typeface="Segoe UI" panose="020B0502040204020203" pitchFamily="34" charset="0"/>
              </a:rPr>
              <a:t>, </a:t>
            </a:r>
            <a:r>
              <a:rPr lang="en-US" sz="2400" b="0" i="0" u="sng" dirty="0" err="1">
                <a:solidFill>
                  <a:srgbClr val="171717"/>
                </a:solidFill>
                <a:effectLst/>
                <a:latin typeface="Segoe UI" panose="020B0502040204020203" pitchFamily="34" charset="0"/>
                <a:hlinkClick r:id="rId14"/>
              </a:rPr>
              <a:t>invoiceSections</a:t>
            </a:r>
            <a:r>
              <a:rPr lang="en-US" sz="2400" b="0" i="0" u="sng" dirty="0">
                <a:solidFill>
                  <a:srgbClr val="171717"/>
                </a:solidFill>
                <a:effectLst/>
                <a:latin typeface="Segoe UI" panose="020B0502040204020203" pitchFamily="34" charset="0"/>
              </a:rPr>
              <a:t>, </a:t>
            </a:r>
            <a:r>
              <a:rPr lang="en-US" sz="2400" b="0" i="0" u="none" strike="noStrike" dirty="0" err="1">
                <a:solidFill>
                  <a:srgbClr val="171717"/>
                </a:solidFill>
                <a:effectLst/>
                <a:latin typeface="Segoe UI" panose="020B0502040204020203" pitchFamily="34" charset="0"/>
                <a:hlinkClick r:id="rId15"/>
              </a:rPr>
              <a:t>tenantConfigurations</a:t>
            </a:r>
            <a:r>
              <a:rPr lang="en-US" sz="2400" b="0" i="0" dirty="0">
                <a:solidFill>
                  <a:srgbClr val="171717"/>
                </a:solidFill>
                <a:effectLst/>
                <a:latin typeface="Segoe UI" panose="020B0502040204020203" pitchFamily="34" charset="0"/>
              </a:rPr>
              <a:t> etc.</a:t>
            </a:r>
          </a:p>
          <a:p>
            <a:pPr marL="676628" lvl="2" indent="-457200">
              <a:buFont typeface="Wingdings" panose="05000000000000000000" pitchFamily="2" charset="2"/>
              <a:buChar char="q"/>
            </a:pPr>
            <a:endParaRPr lang="en-US" b="0" i="0" dirty="0">
              <a:solidFill>
                <a:srgbClr val="171717"/>
              </a:solidFill>
              <a:effectLst/>
              <a:latin typeface="Segoe UI" panose="020B0502040204020203" pitchFamily="34" charset="0"/>
            </a:endParaRPr>
          </a:p>
          <a:p>
            <a:pPr marL="676628" lvl="2" indent="-457200">
              <a:buFont typeface="Wingdings" panose="05000000000000000000" pitchFamily="2" charset="2"/>
              <a:buChar char="q"/>
            </a:pPr>
            <a:endParaRPr lang="en-US" dirty="0"/>
          </a:p>
        </p:txBody>
      </p:sp>
    </p:spTree>
    <p:extLst>
      <p:ext uri="{BB962C8B-B14F-4D97-AF65-F5344CB8AC3E}">
        <p14:creationId xmlns:p14="http://schemas.microsoft.com/office/powerpoint/2010/main" val="437435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FCBF66-C1BF-4B76-8C8C-F6A517D59564}"/>
              </a:ext>
            </a:extLst>
          </p:cNvPr>
          <p:cNvSpPr>
            <a:spLocks noGrp="1"/>
          </p:cNvSpPr>
          <p:nvPr>
            <p:ph type="title"/>
          </p:nvPr>
        </p:nvSpPr>
        <p:spPr/>
        <p:txBody>
          <a:bodyPr/>
          <a:lstStyle/>
          <a:p>
            <a:r>
              <a:rPr lang="de-DE"/>
              <a:t>DEMO</a:t>
            </a:r>
            <a:endParaRPr lang="de-DE" dirty="0"/>
          </a:p>
        </p:txBody>
      </p:sp>
    </p:spTree>
    <p:extLst>
      <p:ext uri="{BB962C8B-B14F-4D97-AF65-F5344CB8AC3E}">
        <p14:creationId xmlns:p14="http://schemas.microsoft.com/office/powerpoint/2010/main" val="407647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learning objectives</a:t>
            </a:r>
          </a:p>
        </p:txBody>
      </p:sp>
      <p:sp>
        <p:nvSpPr>
          <p:cNvPr id="5" name="Text Placeholder 4"/>
          <p:cNvSpPr>
            <a:spLocks noGrp="1"/>
          </p:cNvSpPr>
          <p:nvPr>
            <p:ph type="body" sz="quarter" idx="10"/>
          </p:nvPr>
        </p:nvSpPr>
        <p:spPr>
          <a:xfrm>
            <a:off x="588263" y="1165531"/>
            <a:ext cx="11018520" cy="1002903"/>
          </a:xfrm>
        </p:spPr>
        <p:txBody>
          <a:bodyPr/>
          <a:lstStyle/>
          <a:p>
            <a:pPr marL="0" indent="0">
              <a:buNone/>
            </a:pPr>
            <a:r>
              <a:rPr lang="en-US" sz="1800" dirty="0"/>
              <a:t>At the end of this session, you should be able to comprehend:</a:t>
            </a:r>
          </a:p>
          <a:p>
            <a:r>
              <a:rPr lang="en-US" sz="1800" dirty="0"/>
              <a:t>Infrastructure as Code (</a:t>
            </a:r>
            <a:r>
              <a:rPr lang="en-US" sz="1800" dirty="0" err="1"/>
              <a:t>IaC</a:t>
            </a:r>
            <a:r>
              <a:rPr lang="en-US" sz="1800" dirty="0"/>
              <a:t>) </a:t>
            </a:r>
          </a:p>
          <a:p>
            <a:r>
              <a:rPr lang="en-US" sz="1800" dirty="0"/>
              <a:t>Create CI/CD pipelines for your Infrastructure as Code (IaC) content. </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
        <p:nvSpPr>
          <p:cNvPr id="2" name="Title 3">
            <a:extLst>
              <a:ext uri="{FF2B5EF4-FFF2-40B4-BE49-F238E27FC236}">
                <a16:creationId xmlns:a16="http://schemas.microsoft.com/office/drawing/2014/main" id="{7A91A258-B0D3-06B6-37AC-4614DA879E99}"/>
              </a:ext>
            </a:extLst>
          </p:cNvPr>
          <p:cNvSpPr txBox="1">
            <a:spLocks/>
          </p:cNvSpPr>
          <p:nvPr/>
        </p:nvSpPr>
        <p:spPr>
          <a:xfrm>
            <a:off x="588263" y="2322767"/>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Agenda</a:t>
            </a:r>
          </a:p>
        </p:txBody>
      </p:sp>
      <p:sp>
        <p:nvSpPr>
          <p:cNvPr id="3" name="Text Placeholder 4">
            <a:extLst>
              <a:ext uri="{FF2B5EF4-FFF2-40B4-BE49-F238E27FC236}">
                <a16:creationId xmlns:a16="http://schemas.microsoft.com/office/drawing/2014/main" id="{875193B7-F023-3020-6916-DE8AD0B407CB}"/>
              </a:ext>
            </a:extLst>
          </p:cNvPr>
          <p:cNvSpPr txBox="1">
            <a:spLocks/>
          </p:cNvSpPr>
          <p:nvPr/>
        </p:nvSpPr>
        <p:spPr>
          <a:xfrm>
            <a:off x="588263" y="3031098"/>
            <a:ext cx="11018520" cy="304698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en-US" sz="1800" dirty="0"/>
              <a:t>Infrastructure as Code</a:t>
            </a:r>
          </a:p>
          <a:p>
            <a:pPr lvl="1">
              <a:buFont typeface="Wingdings" panose="05000000000000000000" pitchFamily="2" charset="2"/>
              <a:buChar char="q"/>
            </a:pPr>
            <a:r>
              <a:rPr lang="en-US" sz="1000" dirty="0"/>
              <a:t>Fundamentals</a:t>
            </a:r>
          </a:p>
          <a:p>
            <a:pPr lvl="1">
              <a:buFont typeface="Wingdings" panose="05000000000000000000" pitchFamily="2" charset="2"/>
              <a:buChar char="q"/>
            </a:pPr>
            <a:r>
              <a:rPr lang="en-US" sz="1000" dirty="0"/>
              <a:t>Principles of Infrastructure as Code</a:t>
            </a:r>
          </a:p>
          <a:p>
            <a:pPr>
              <a:buFont typeface="Wingdings" panose="05000000000000000000" pitchFamily="2" charset="2"/>
              <a:buChar char="q"/>
            </a:pPr>
            <a:r>
              <a:rPr lang="en-US" sz="1800" dirty="0"/>
              <a:t>Azure Resource Manager templates</a:t>
            </a:r>
          </a:p>
          <a:p>
            <a:pPr lvl="1">
              <a:buFont typeface="Wingdings" panose="05000000000000000000" pitchFamily="2" charset="2"/>
              <a:buChar char="q"/>
            </a:pPr>
            <a:r>
              <a:rPr lang="en-US" sz="1000" dirty="0"/>
              <a:t>Vision &amp; current state of ARM templates</a:t>
            </a:r>
          </a:p>
          <a:p>
            <a:pPr lvl="1">
              <a:buFont typeface="Wingdings" panose="05000000000000000000" pitchFamily="2" charset="2"/>
              <a:buChar char="q"/>
            </a:pPr>
            <a:r>
              <a:rPr lang="en-US" sz="1000" dirty="0"/>
              <a:t>Anatomy of ARM templates</a:t>
            </a:r>
          </a:p>
          <a:p>
            <a:pPr>
              <a:buFont typeface="Wingdings" panose="05000000000000000000" pitchFamily="2" charset="2"/>
              <a:buChar char="q"/>
            </a:pPr>
            <a:r>
              <a:rPr lang="en-US" sz="1800" dirty="0"/>
              <a:t>Azure Biceps</a:t>
            </a:r>
          </a:p>
          <a:p>
            <a:pPr lvl="1">
              <a:buFont typeface="Wingdings" panose="05000000000000000000" pitchFamily="2" charset="2"/>
              <a:buChar char="q"/>
            </a:pPr>
            <a:r>
              <a:rPr lang="en-US" sz="1000" dirty="0"/>
              <a:t>Vision </a:t>
            </a:r>
          </a:p>
          <a:p>
            <a:pPr lvl="1">
              <a:buFont typeface="Wingdings" panose="05000000000000000000" pitchFamily="2" charset="2"/>
              <a:buChar char="q"/>
            </a:pPr>
            <a:r>
              <a:rPr lang="en-US" sz="1000" dirty="0"/>
              <a:t>Modularization</a:t>
            </a:r>
          </a:p>
          <a:p>
            <a:pPr>
              <a:buFont typeface="Wingdings" panose="05000000000000000000" pitchFamily="2" charset="2"/>
              <a:buChar char="q"/>
            </a:pPr>
            <a:r>
              <a:rPr lang="en-US" sz="1800" dirty="0"/>
              <a:t>Template Specs</a:t>
            </a:r>
          </a:p>
          <a:p>
            <a:pPr>
              <a:buFont typeface="Wingdings" panose="05000000000000000000" pitchFamily="2" charset="2"/>
              <a:buChar char="q"/>
            </a:pPr>
            <a:r>
              <a:rPr lang="en-US" sz="1800" dirty="0"/>
              <a:t>Recommendation &amp; best practices for ARM/Biceps</a:t>
            </a:r>
          </a:p>
          <a:p>
            <a:pPr>
              <a:buFont typeface="Wingdings" panose="05000000000000000000" pitchFamily="2" charset="2"/>
              <a:buChar char="q"/>
            </a:pPr>
            <a:r>
              <a:rPr lang="en-US" sz="1800" dirty="0"/>
              <a:t>Deployment pipelines (CI/CD)</a:t>
            </a:r>
          </a:p>
        </p:txBody>
      </p:sp>
    </p:spTree>
    <p:extLst>
      <p:ext uri="{BB962C8B-B14F-4D97-AF65-F5344CB8AC3E}">
        <p14:creationId xmlns:p14="http://schemas.microsoft.com/office/powerpoint/2010/main" val="9498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FCBF66-C1BF-4B76-8C8C-F6A517D59564}"/>
              </a:ext>
            </a:extLst>
          </p:cNvPr>
          <p:cNvSpPr>
            <a:spLocks noGrp="1"/>
          </p:cNvSpPr>
          <p:nvPr>
            <p:ph type="title"/>
          </p:nvPr>
        </p:nvSpPr>
        <p:spPr>
          <a:xfrm>
            <a:off x="588263" y="457200"/>
            <a:ext cx="11018520" cy="553998"/>
          </a:xfrm>
        </p:spPr>
        <p:txBody>
          <a:bodyPr wrap="square" anchor="t">
            <a:normAutofit/>
          </a:bodyPr>
          <a:lstStyle/>
          <a:p>
            <a:r>
              <a:rPr lang="de-DE" dirty="0"/>
              <a:t>Template Specs</a:t>
            </a:r>
          </a:p>
        </p:txBody>
      </p:sp>
      <p:sp>
        <p:nvSpPr>
          <p:cNvPr id="7" name="Text Placeholder 2">
            <a:extLst>
              <a:ext uri="{FF2B5EF4-FFF2-40B4-BE49-F238E27FC236}">
                <a16:creationId xmlns:a16="http://schemas.microsoft.com/office/drawing/2014/main" id="{33CDB042-99FD-22ED-592A-C95123FE5635}"/>
              </a:ext>
            </a:extLst>
          </p:cNvPr>
          <p:cNvSpPr>
            <a:spLocks noGrp="1"/>
          </p:cNvSpPr>
          <p:nvPr>
            <p:ph type="body" sz="quarter" idx="11"/>
          </p:nvPr>
        </p:nvSpPr>
        <p:spPr>
          <a:xfrm>
            <a:off x="588263" y="1189176"/>
            <a:ext cx="10731046" cy="3594830"/>
          </a:xfrm>
        </p:spPr>
        <p:txBody>
          <a:bodyPr/>
          <a:lstStyle/>
          <a:p>
            <a:pPr algn="l"/>
            <a:r>
              <a:rPr lang="en-US" sz="1600" b="0" i="0" dirty="0">
                <a:solidFill>
                  <a:srgbClr val="171717"/>
                </a:solidFill>
                <a:effectLst/>
                <a:latin typeface="Segoe UI" panose="020B0502040204020203" pitchFamily="34" charset="0"/>
              </a:rPr>
              <a:t>A template spec is a resource type for storing an Azure Resource Manager template (ARM template) in Azure for later deployment. This resource type enables you to share ARM templates with other users in your organization. </a:t>
            </a:r>
          </a:p>
          <a:p>
            <a:pPr algn="l"/>
            <a:endParaRPr lang="en-US" sz="1600" dirty="0">
              <a:solidFill>
                <a:srgbClr val="171717"/>
              </a:solidFill>
              <a:latin typeface="Segoe UI" panose="020B0502040204020203" pitchFamily="34" charset="0"/>
            </a:endParaRPr>
          </a:p>
          <a:p>
            <a:pPr algn="l"/>
            <a:r>
              <a:rPr lang="en-US" sz="1600" b="0" i="0" dirty="0">
                <a:solidFill>
                  <a:srgbClr val="171717"/>
                </a:solidFill>
                <a:effectLst/>
                <a:latin typeface="Segoe UI" panose="020B0502040204020203" pitchFamily="34" charset="0"/>
              </a:rPr>
              <a:t>Template specs provide the following benefits:</a:t>
            </a:r>
          </a:p>
          <a:p>
            <a:pPr marL="285750" indent="-285750" algn="l">
              <a:buFont typeface="Wingdings" panose="05000000000000000000" pitchFamily="2" charset="2"/>
              <a:buChar char="q"/>
            </a:pPr>
            <a:r>
              <a:rPr lang="en-US" sz="1600" b="0" i="0" dirty="0">
                <a:solidFill>
                  <a:srgbClr val="171717"/>
                </a:solidFill>
                <a:effectLst/>
                <a:latin typeface="Segoe UI" panose="020B0502040204020203" pitchFamily="34" charset="0"/>
              </a:rPr>
              <a:t>You use standard ARM templates for your template spec.</a:t>
            </a:r>
          </a:p>
          <a:p>
            <a:pPr marL="285750" indent="-285750" algn="l">
              <a:buFont typeface="Wingdings" panose="05000000000000000000" pitchFamily="2" charset="2"/>
              <a:buChar char="q"/>
            </a:pPr>
            <a:r>
              <a:rPr lang="en-US" sz="1600" b="0" i="0" dirty="0">
                <a:solidFill>
                  <a:srgbClr val="171717"/>
                </a:solidFill>
                <a:effectLst/>
                <a:latin typeface="Segoe UI" panose="020B0502040204020203" pitchFamily="34" charset="0"/>
              </a:rPr>
              <a:t>You manage access through Azure RBAC, rather than SAS tokens.</a:t>
            </a:r>
          </a:p>
          <a:p>
            <a:pPr marL="285750" indent="-285750" algn="l">
              <a:buFont typeface="Wingdings" panose="05000000000000000000" pitchFamily="2" charset="2"/>
              <a:buChar char="q"/>
            </a:pPr>
            <a:r>
              <a:rPr lang="en-US" sz="1600" b="0" i="0" dirty="0">
                <a:solidFill>
                  <a:srgbClr val="171717"/>
                </a:solidFill>
                <a:effectLst/>
                <a:latin typeface="Segoe UI" panose="020B0502040204020203" pitchFamily="34" charset="0"/>
              </a:rPr>
              <a:t>Users can deploy the template spec without having write access to the template.</a:t>
            </a:r>
          </a:p>
          <a:p>
            <a:pPr marL="285750" indent="-285750" algn="l">
              <a:buFont typeface="Wingdings" panose="05000000000000000000" pitchFamily="2" charset="2"/>
              <a:buChar char="q"/>
            </a:pPr>
            <a:r>
              <a:rPr lang="en-US" sz="1600" b="0" i="0" dirty="0">
                <a:solidFill>
                  <a:srgbClr val="171717"/>
                </a:solidFill>
                <a:effectLst/>
                <a:latin typeface="Segoe UI" panose="020B0502040204020203" pitchFamily="34" charset="0"/>
              </a:rPr>
              <a:t>You can integrate the template spec into existing deployment process, such as PowerShell script or DevOps pipeline.</a:t>
            </a:r>
          </a:p>
          <a:p>
            <a:pPr marL="285750" indent="-285750" algn="l">
              <a:buFont typeface="Wingdings" panose="05000000000000000000" pitchFamily="2" charset="2"/>
              <a:buChar char="q"/>
            </a:pPr>
            <a:endParaRPr lang="en-US" sz="1600" dirty="0">
              <a:solidFill>
                <a:srgbClr val="171717"/>
              </a:solidFill>
              <a:latin typeface="Segoe UI" panose="020B0502040204020203" pitchFamily="34" charset="0"/>
            </a:endParaRPr>
          </a:p>
          <a:p>
            <a:pPr marL="285750" indent="-285750" algn="l">
              <a:buFont typeface="Wingdings" panose="05000000000000000000" pitchFamily="2" charset="2"/>
              <a:buChar char="q"/>
            </a:pPr>
            <a:endParaRPr lang="en-US" sz="1600" b="0" i="0" dirty="0">
              <a:solidFill>
                <a:srgbClr val="171717"/>
              </a:solidFill>
              <a:effectLst/>
              <a:latin typeface="Segoe UI" panose="020B0502040204020203" pitchFamily="34" charset="0"/>
            </a:endParaRPr>
          </a:p>
          <a:p>
            <a:pPr algn="l"/>
            <a:r>
              <a:rPr lang="en-US" sz="1600" dirty="0">
                <a:solidFill>
                  <a:srgbClr val="171717"/>
                </a:solidFill>
                <a:latin typeface="Segoe UI" panose="020B0502040204020203" pitchFamily="34" charset="0"/>
              </a:rPr>
              <a:t>* </a:t>
            </a:r>
            <a:r>
              <a:rPr lang="en-US" sz="1100" b="0" i="0" dirty="0">
                <a:solidFill>
                  <a:srgbClr val="171717"/>
                </a:solidFill>
                <a:effectLst/>
                <a:latin typeface="Segoe UI" panose="020B0502040204020203" pitchFamily="34" charset="0"/>
              </a:rPr>
              <a:t>The size of a template spec is limited to approximated 2 MB</a:t>
            </a:r>
            <a:endParaRPr lang="en-US" sz="1600" b="0" i="0" dirty="0">
              <a:solidFill>
                <a:srgbClr val="171717"/>
              </a:solidFill>
              <a:effectLst/>
              <a:latin typeface="Segoe UI" panose="020B0502040204020203" pitchFamily="34" charset="0"/>
            </a:endParaRPr>
          </a:p>
          <a:p>
            <a:pPr algn="l"/>
            <a:endParaRPr lang="en-US" sz="2400" b="1"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24005311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FCBF66-C1BF-4B76-8C8C-F6A517D59564}"/>
              </a:ext>
            </a:extLst>
          </p:cNvPr>
          <p:cNvSpPr>
            <a:spLocks noGrp="1"/>
          </p:cNvSpPr>
          <p:nvPr>
            <p:ph type="title"/>
          </p:nvPr>
        </p:nvSpPr>
        <p:spPr>
          <a:xfrm>
            <a:off x="588263" y="457200"/>
            <a:ext cx="11018520" cy="553998"/>
          </a:xfrm>
        </p:spPr>
        <p:txBody>
          <a:bodyPr wrap="square" anchor="t">
            <a:normAutofit/>
          </a:bodyPr>
          <a:lstStyle/>
          <a:p>
            <a:r>
              <a:rPr lang="de-DE" dirty="0"/>
              <a:t>Deployment scripts</a:t>
            </a:r>
          </a:p>
        </p:txBody>
      </p:sp>
      <p:sp>
        <p:nvSpPr>
          <p:cNvPr id="7" name="Text Placeholder 2">
            <a:extLst>
              <a:ext uri="{FF2B5EF4-FFF2-40B4-BE49-F238E27FC236}">
                <a16:creationId xmlns:a16="http://schemas.microsoft.com/office/drawing/2014/main" id="{33CDB042-99FD-22ED-592A-C95123FE5635}"/>
              </a:ext>
            </a:extLst>
          </p:cNvPr>
          <p:cNvSpPr>
            <a:spLocks noGrp="1"/>
          </p:cNvSpPr>
          <p:nvPr>
            <p:ph type="body" sz="quarter" idx="11"/>
          </p:nvPr>
        </p:nvSpPr>
        <p:spPr>
          <a:xfrm>
            <a:off x="588263" y="1189176"/>
            <a:ext cx="10731046" cy="3200876"/>
          </a:xfrm>
        </p:spPr>
        <p:txBody>
          <a:bodyPr/>
          <a:lstStyle/>
          <a:p>
            <a:pPr algn="l"/>
            <a:r>
              <a:rPr lang="en-US" sz="1600" b="0" i="0" dirty="0">
                <a:solidFill>
                  <a:srgbClr val="171717"/>
                </a:solidFill>
                <a:effectLst/>
                <a:latin typeface="Segoe UI" panose="020B0502040204020203" pitchFamily="34" charset="0"/>
              </a:rPr>
              <a:t>For data plane operations, for example: </a:t>
            </a:r>
          </a:p>
          <a:p>
            <a:pPr algn="l"/>
            <a:endParaRPr lang="en-US" sz="1600" dirty="0">
              <a:solidFill>
                <a:srgbClr val="171717"/>
              </a:solidFill>
              <a:latin typeface="Segoe UI" panose="020B0502040204020203" pitchFamily="34" charset="0"/>
            </a:endParaRPr>
          </a:p>
          <a:p>
            <a:pPr marL="171450" indent="-171450" algn="l">
              <a:buFont typeface="Wingdings" panose="05000000000000000000" pitchFamily="2" charset="2"/>
              <a:buChar char="q"/>
            </a:pPr>
            <a:r>
              <a:rPr lang="en-US" sz="1800" b="0" i="0" dirty="0">
                <a:solidFill>
                  <a:srgbClr val="171717"/>
                </a:solidFill>
                <a:effectLst/>
                <a:latin typeface="Segoe UI" panose="020B0502040204020203" pitchFamily="34" charset="0"/>
              </a:rPr>
              <a:t>Add users to a directory</a:t>
            </a:r>
          </a:p>
          <a:p>
            <a:pPr marL="171450" indent="-171450" algn="l">
              <a:buFont typeface="Wingdings" panose="05000000000000000000" pitchFamily="2" charset="2"/>
              <a:buChar char="q"/>
            </a:pPr>
            <a:r>
              <a:rPr lang="en-US" sz="1800" b="0" i="0" dirty="0">
                <a:solidFill>
                  <a:srgbClr val="171717"/>
                </a:solidFill>
                <a:effectLst/>
                <a:latin typeface="Segoe UI" panose="020B0502040204020203" pitchFamily="34" charset="0"/>
              </a:rPr>
              <a:t>Perform data plane operations, for example, copy blobs or seed database</a:t>
            </a:r>
          </a:p>
          <a:p>
            <a:pPr marL="171450" indent="-171450" algn="l">
              <a:buFont typeface="Wingdings" panose="05000000000000000000" pitchFamily="2" charset="2"/>
              <a:buChar char="q"/>
            </a:pPr>
            <a:r>
              <a:rPr lang="en-US" sz="1800" dirty="0">
                <a:solidFill>
                  <a:srgbClr val="171717"/>
                </a:solidFill>
                <a:latin typeface="Segoe UI" panose="020B0502040204020203" pitchFamily="34" charset="0"/>
              </a:rPr>
              <a:t>L</a:t>
            </a:r>
            <a:r>
              <a:rPr lang="en-US" sz="1800" b="0" i="0" dirty="0">
                <a:solidFill>
                  <a:srgbClr val="171717"/>
                </a:solidFill>
                <a:effectLst/>
                <a:latin typeface="Segoe UI" panose="020B0502040204020203" pitchFamily="34" charset="0"/>
              </a:rPr>
              <a:t>ook up and validate a license key</a:t>
            </a:r>
          </a:p>
          <a:p>
            <a:pPr marL="171450" indent="-171450" algn="l">
              <a:buFont typeface="Wingdings" panose="05000000000000000000" pitchFamily="2" charset="2"/>
              <a:buChar char="q"/>
            </a:pPr>
            <a:r>
              <a:rPr lang="en-US" sz="1800" b="0" i="0" dirty="0">
                <a:solidFill>
                  <a:srgbClr val="171717"/>
                </a:solidFill>
                <a:effectLst/>
                <a:latin typeface="Segoe UI" panose="020B0502040204020203" pitchFamily="34" charset="0"/>
              </a:rPr>
              <a:t>Create a self-signed certificate</a:t>
            </a:r>
          </a:p>
          <a:p>
            <a:pPr marL="171450" indent="-171450" algn="l">
              <a:buFont typeface="Wingdings" panose="05000000000000000000" pitchFamily="2" charset="2"/>
              <a:buChar char="q"/>
            </a:pPr>
            <a:r>
              <a:rPr lang="en-US" sz="1800" dirty="0">
                <a:solidFill>
                  <a:srgbClr val="171717"/>
                </a:solidFill>
                <a:latin typeface="Segoe UI" panose="020B0502040204020203" pitchFamily="34" charset="0"/>
              </a:rPr>
              <a:t>C</a:t>
            </a:r>
            <a:r>
              <a:rPr lang="en-US" sz="1800" b="0" i="0" dirty="0">
                <a:solidFill>
                  <a:srgbClr val="171717"/>
                </a:solidFill>
                <a:effectLst/>
                <a:latin typeface="Segoe UI" panose="020B0502040204020203" pitchFamily="34" charset="0"/>
              </a:rPr>
              <a:t>reate an object in Azure AD</a:t>
            </a:r>
          </a:p>
          <a:p>
            <a:pPr marL="171450" indent="-171450" algn="l">
              <a:buFont typeface="Wingdings" panose="05000000000000000000" pitchFamily="2" charset="2"/>
              <a:buChar char="q"/>
            </a:pPr>
            <a:r>
              <a:rPr lang="en-US" sz="1800" dirty="0">
                <a:solidFill>
                  <a:srgbClr val="171717"/>
                </a:solidFill>
                <a:latin typeface="Segoe UI" panose="020B0502040204020203" pitchFamily="34" charset="0"/>
              </a:rPr>
              <a:t>L</a:t>
            </a:r>
            <a:r>
              <a:rPr lang="en-US" sz="1800" b="0" i="0" dirty="0">
                <a:solidFill>
                  <a:srgbClr val="171717"/>
                </a:solidFill>
                <a:effectLst/>
                <a:latin typeface="Segoe UI" panose="020B0502040204020203" pitchFamily="34" charset="0"/>
              </a:rPr>
              <a:t>ook up IP Address blocks from custom system</a:t>
            </a:r>
          </a:p>
          <a:p>
            <a:pPr marL="171450" indent="-171450" algn="l">
              <a:buFont typeface="Wingdings" panose="05000000000000000000" pitchFamily="2" charset="2"/>
              <a:buChar char="q"/>
            </a:pPr>
            <a:endParaRPr lang="en-US" sz="1800" dirty="0">
              <a:solidFill>
                <a:srgbClr val="171717"/>
              </a:solidFill>
              <a:latin typeface="Segoe UI" panose="020B0502040204020203" pitchFamily="34" charset="0"/>
            </a:endParaRPr>
          </a:p>
          <a:p>
            <a:pPr marL="171450" indent="-171450" algn="l">
              <a:buFont typeface="Wingdings" panose="05000000000000000000" pitchFamily="2" charset="2"/>
              <a:buChar char="q"/>
            </a:pPr>
            <a:r>
              <a:rPr lang="en-US" sz="1200" dirty="0">
                <a:hlinkClick r:id="rId2"/>
              </a:rPr>
              <a:t>Use deployment scripts in Bicep - Azure Resource Manager | Microsoft Docs</a:t>
            </a:r>
            <a:endParaRPr lang="en-US" sz="1800"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8294348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FCBF66-C1BF-4B76-8C8C-F6A517D59564}"/>
              </a:ext>
            </a:extLst>
          </p:cNvPr>
          <p:cNvSpPr>
            <a:spLocks noGrp="1"/>
          </p:cNvSpPr>
          <p:nvPr>
            <p:ph type="title"/>
          </p:nvPr>
        </p:nvSpPr>
        <p:spPr>
          <a:xfrm>
            <a:off x="588263" y="457200"/>
            <a:ext cx="11018520" cy="553998"/>
          </a:xfrm>
        </p:spPr>
        <p:txBody>
          <a:bodyPr wrap="square" anchor="t">
            <a:normAutofit/>
          </a:bodyPr>
          <a:lstStyle/>
          <a:p>
            <a:r>
              <a:rPr lang="de-DE" dirty="0"/>
              <a:t>Test toolkit</a:t>
            </a:r>
          </a:p>
        </p:txBody>
      </p:sp>
      <p:sp>
        <p:nvSpPr>
          <p:cNvPr id="7" name="Text Placeholder 2">
            <a:extLst>
              <a:ext uri="{FF2B5EF4-FFF2-40B4-BE49-F238E27FC236}">
                <a16:creationId xmlns:a16="http://schemas.microsoft.com/office/drawing/2014/main" id="{33CDB042-99FD-22ED-592A-C95123FE5635}"/>
              </a:ext>
            </a:extLst>
          </p:cNvPr>
          <p:cNvSpPr>
            <a:spLocks noGrp="1"/>
          </p:cNvSpPr>
          <p:nvPr>
            <p:ph type="body" sz="quarter" idx="11"/>
          </p:nvPr>
        </p:nvSpPr>
        <p:spPr>
          <a:xfrm>
            <a:off x="588263" y="1189176"/>
            <a:ext cx="10731046" cy="3127010"/>
          </a:xfrm>
        </p:spPr>
        <p:txBody>
          <a:bodyPr/>
          <a:lstStyle/>
          <a:p>
            <a:pPr algn="l"/>
            <a:r>
              <a:rPr lang="en-US" sz="2400" b="1" i="0" dirty="0">
                <a:solidFill>
                  <a:srgbClr val="171717"/>
                </a:solidFill>
                <a:effectLst/>
                <a:latin typeface="Segoe UI" panose="020B0502040204020203" pitchFamily="34" charset="0"/>
              </a:rPr>
              <a:t>Use ARM template test toolkit:</a:t>
            </a:r>
          </a:p>
          <a:p>
            <a:pPr algn="l"/>
            <a:endParaRPr lang="en-US" sz="2400" b="1" dirty="0">
              <a:solidFill>
                <a:srgbClr val="171717"/>
              </a:solidFill>
              <a:latin typeface="Segoe UI" panose="020B0502040204020203" pitchFamily="34" charset="0"/>
            </a:endParaRPr>
          </a:p>
          <a:p>
            <a:pPr algn="l"/>
            <a:r>
              <a:rPr lang="en-US" sz="1600" b="0" i="0" dirty="0">
                <a:solidFill>
                  <a:srgbClr val="171717"/>
                </a:solidFill>
                <a:effectLst/>
                <a:latin typeface="Segoe UI" panose="020B0502040204020203" pitchFamily="34" charset="0"/>
              </a:rPr>
              <a:t>The </a:t>
            </a:r>
            <a:r>
              <a:rPr lang="en-US" sz="1600" b="0" i="0" u="none" strike="noStrike" dirty="0">
                <a:solidFill>
                  <a:srgbClr val="171717"/>
                </a:solidFill>
                <a:effectLst/>
                <a:latin typeface="Segoe UI" panose="020B0502040204020203" pitchFamily="34" charset="0"/>
                <a:hlinkClick r:id="rId2"/>
              </a:rPr>
              <a:t>Azure Resource Manager template (ARM template) test toolkit</a:t>
            </a:r>
            <a:r>
              <a:rPr lang="en-US" sz="1600" b="0" i="0" dirty="0">
                <a:solidFill>
                  <a:srgbClr val="171717"/>
                </a:solidFill>
                <a:effectLst/>
                <a:latin typeface="Segoe UI" panose="020B0502040204020203" pitchFamily="34" charset="0"/>
              </a:rPr>
              <a:t> checks whether your template uses recommended practices. When your template isn't compliant with recommended practices, it returns a list of warnings with the suggested changes. By using the test toolkit, you can learn how to avoid common problems in template development. </a:t>
            </a:r>
          </a:p>
          <a:p>
            <a:pPr algn="l"/>
            <a:endParaRPr lang="en-US" sz="1600" dirty="0">
              <a:solidFill>
                <a:srgbClr val="171717"/>
              </a:solidFill>
              <a:latin typeface="Segoe UI" panose="020B0502040204020203" pitchFamily="34" charset="0"/>
            </a:endParaRPr>
          </a:p>
          <a:p>
            <a:pPr algn="l"/>
            <a:r>
              <a:rPr lang="en-US" sz="1600" b="0" i="0" dirty="0">
                <a:solidFill>
                  <a:srgbClr val="171717"/>
                </a:solidFill>
                <a:effectLst/>
                <a:latin typeface="Segoe UI" panose="020B0502040204020203" pitchFamily="34" charset="0"/>
              </a:rPr>
              <a:t>The toolkit is a set of PowerShell scripts that can be run from a command in PowerShell or CLI. These tests are recommendations but not requirements. You can decide which tests are relevant to your goals and customize which tests are run.</a:t>
            </a:r>
          </a:p>
          <a:p>
            <a:pPr algn="l"/>
            <a:endParaRPr lang="en-US" sz="2400" b="1"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41148941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FCBF66-C1BF-4B76-8C8C-F6A517D59564}"/>
              </a:ext>
            </a:extLst>
          </p:cNvPr>
          <p:cNvSpPr>
            <a:spLocks noGrp="1"/>
          </p:cNvSpPr>
          <p:nvPr>
            <p:ph type="title"/>
          </p:nvPr>
        </p:nvSpPr>
        <p:spPr/>
        <p:txBody>
          <a:bodyPr/>
          <a:lstStyle/>
          <a:p>
            <a:r>
              <a:rPr lang="de-DE" dirty="0" err="1"/>
              <a:t>What</a:t>
            </a:r>
            <a:r>
              <a:rPr lang="de-DE" dirty="0"/>
              <a:t> </a:t>
            </a:r>
            <a:r>
              <a:rPr lang="de-DE" dirty="0" err="1"/>
              <a:t>is</a:t>
            </a:r>
            <a:r>
              <a:rPr lang="de-DE" dirty="0"/>
              <a:t> </a:t>
            </a:r>
            <a:r>
              <a:rPr lang="de-DE" dirty="0" err="1"/>
              <a:t>Bicep</a:t>
            </a:r>
            <a:r>
              <a:rPr lang="de-DE" dirty="0"/>
              <a:t>?</a:t>
            </a:r>
          </a:p>
        </p:txBody>
      </p:sp>
    </p:spTree>
    <p:extLst>
      <p:ext uri="{BB962C8B-B14F-4D97-AF65-F5344CB8AC3E}">
        <p14:creationId xmlns:p14="http://schemas.microsoft.com/office/powerpoint/2010/main" val="187615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9C540EE-071C-4976-B7FB-0133EFDCC035}"/>
              </a:ext>
            </a:extLst>
          </p:cNvPr>
          <p:cNvSpPr>
            <a:spLocks noGrp="1"/>
          </p:cNvSpPr>
          <p:nvPr>
            <p:ph type="title"/>
          </p:nvPr>
        </p:nvSpPr>
        <p:spPr>
          <a:xfrm>
            <a:off x="588263" y="2979539"/>
            <a:ext cx="4167887" cy="553998"/>
          </a:xfrm>
        </p:spPr>
        <p:txBody>
          <a:bodyPr/>
          <a:lstStyle/>
          <a:p>
            <a:r>
              <a:rPr lang="de-DE" dirty="0" err="1"/>
              <a:t>Playground</a:t>
            </a:r>
            <a:endParaRPr lang="de-DE" dirty="0"/>
          </a:p>
        </p:txBody>
      </p:sp>
      <p:sp>
        <p:nvSpPr>
          <p:cNvPr id="5" name="Textplatzhalter 4">
            <a:extLst>
              <a:ext uri="{FF2B5EF4-FFF2-40B4-BE49-F238E27FC236}">
                <a16:creationId xmlns:a16="http://schemas.microsoft.com/office/drawing/2014/main" id="{5D51AA14-7D39-4E13-A0F9-96C09BB4991E}"/>
              </a:ext>
            </a:extLst>
          </p:cNvPr>
          <p:cNvSpPr>
            <a:spLocks noGrp="1"/>
          </p:cNvSpPr>
          <p:nvPr>
            <p:ph type="body" sz="quarter" idx="12"/>
          </p:nvPr>
        </p:nvSpPr>
        <p:spPr>
          <a:xfrm>
            <a:off x="582042" y="3962400"/>
            <a:ext cx="4164583" cy="338554"/>
          </a:xfrm>
        </p:spPr>
        <p:txBody>
          <a:bodyPr/>
          <a:lstStyle/>
          <a:p>
            <a:r>
              <a:rPr lang="de-DE" dirty="0">
                <a:solidFill>
                  <a:schemeClr val="tx1"/>
                </a:solidFill>
                <a:hlinkClick r:id="rId2">
                  <a:extLst>
                    <a:ext uri="{A12FA001-AC4F-418D-AE19-62706E023703}">
                      <ahyp:hlinkClr xmlns:ahyp="http://schemas.microsoft.com/office/drawing/2018/hyperlinkcolor" val="tx"/>
                    </a:ext>
                  </a:extLst>
                </a:hlinkClick>
              </a:rPr>
              <a:t>https://aka.ms/bicepdemo</a:t>
            </a:r>
            <a:r>
              <a:rPr lang="de-DE" dirty="0">
                <a:solidFill>
                  <a:schemeClr val="tx1"/>
                </a:solidFill>
              </a:rPr>
              <a:t> </a:t>
            </a:r>
          </a:p>
        </p:txBody>
      </p:sp>
    </p:spTree>
    <p:extLst>
      <p:ext uri="{BB962C8B-B14F-4D97-AF65-F5344CB8AC3E}">
        <p14:creationId xmlns:p14="http://schemas.microsoft.com/office/powerpoint/2010/main" val="141874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B26C363-220D-426E-934F-3F61D6428A22}"/>
              </a:ext>
            </a:extLst>
          </p:cNvPr>
          <p:cNvSpPr txBox="1"/>
          <p:nvPr/>
        </p:nvSpPr>
        <p:spPr>
          <a:xfrm>
            <a:off x="278604" y="224061"/>
            <a:ext cx="4714875" cy="646331"/>
          </a:xfrm>
          <a:prstGeom prst="rect">
            <a:avLst/>
          </a:prstGeom>
          <a:noFill/>
        </p:spPr>
        <p:txBody>
          <a:bodyPr wrap="square" rtlCol="0">
            <a:spAutoFit/>
          </a:bodyPr>
          <a:lstStyle/>
          <a:p>
            <a:r>
              <a:rPr lang="en-US" sz="3600">
                <a:latin typeface="Segoe UI Semibold" panose="020B0702040204020203" pitchFamily="34" charset="0"/>
                <a:cs typeface="Segoe UI Semibold" panose="020B0702040204020203" pitchFamily="34" charset="0"/>
              </a:rPr>
              <a:t>Goals</a:t>
            </a:r>
          </a:p>
        </p:txBody>
      </p:sp>
      <p:sp>
        <p:nvSpPr>
          <p:cNvPr id="2" name="TextBox 1">
            <a:extLst>
              <a:ext uri="{FF2B5EF4-FFF2-40B4-BE49-F238E27FC236}">
                <a16:creationId xmlns:a16="http://schemas.microsoft.com/office/drawing/2014/main" id="{5EAE9717-0E42-4193-A60C-E3BDACC1E787}"/>
              </a:ext>
            </a:extLst>
          </p:cNvPr>
          <p:cNvSpPr txBox="1"/>
          <p:nvPr/>
        </p:nvSpPr>
        <p:spPr>
          <a:xfrm>
            <a:off x="278604" y="3561484"/>
            <a:ext cx="4714875" cy="646331"/>
          </a:xfrm>
          <a:prstGeom prst="rect">
            <a:avLst/>
          </a:prstGeom>
          <a:noFill/>
        </p:spPr>
        <p:txBody>
          <a:bodyPr wrap="square" rtlCol="0">
            <a:spAutoFit/>
          </a:bodyPr>
          <a:lstStyle/>
          <a:p>
            <a:r>
              <a:rPr lang="en-US" sz="3600">
                <a:latin typeface="Segoe UI Semibold" panose="020B0702040204020203" pitchFamily="34" charset="0"/>
                <a:cs typeface="Segoe UI Semibold" panose="020B0702040204020203" pitchFamily="34" charset="0"/>
              </a:rPr>
              <a:t>Non-Goals</a:t>
            </a:r>
          </a:p>
        </p:txBody>
      </p:sp>
      <p:sp>
        <p:nvSpPr>
          <p:cNvPr id="3" name="TextBox 2">
            <a:extLst>
              <a:ext uri="{FF2B5EF4-FFF2-40B4-BE49-F238E27FC236}">
                <a16:creationId xmlns:a16="http://schemas.microsoft.com/office/drawing/2014/main" id="{1482FC67-0513-4034-A096-4B7AAC33AAF4}"/>
              </a:ext>
            </a:extLst>
          </p:cNvPr>
          <p:cNvSpPr txBox="1"/>
          <p:nvPr/>
        </p:nvSpPr>
        <p:spPr>
          <a:xfrm>
            <a:off x="278604" y="1001992"/>
            <a:ext cx="10248521" cy="2908489"/>
          </a:xfrm>
          <a:prstGeom prst="rect">
            <a:avLst/>
          </a:prstGeom>
          <a:noFill/>
        </p:spPr>
        <p:txBody>
          <a:bodyPr wrap="square" lIns="91440" tIns="45720" rIns="91440" bIns="45720" rtlCol="0" anchor="t">
            <a:spAutoFit/>
          </a:bodyPr>
          <a:lstStyle/>
          <a:p>
            <a:pPr marL="182880" indent="-274320">
              <a:spcBef>
                <a:spcPts val="300"/>
              </a:spcBef>
              <a:buFont typeface="Wingdings" panose="05000000000000000000" pitchFamily="2" charset="2"/>
              <a:buChar char="§"/>
            </a:pPr>
            <a:r>
              <a:rPr lang="en-US" sz="2400" dirty="0">
                <a:latin typeface="Segoe UI"/>
                <a:cs typeface="Segoe UI"/>
              </a:rPr>
              <a:t>Reduce current pain</a:t>
            </a:r>
          </a:p>
          <a:p>
            <a:pPr marL="182880" indent="-274320">
              <a:spcBef>
                <a:spcPts val="300"/>
              </a:spcBef>
              <a:buFont typeface="Wingdings" panose="05000000000000000000" pitchFamily="2" charset="2"/>
              <a:buChar char="§"/>
            </a:pPr>
            <a:r>
              <a:rPr lang="en-US" sz="2400" dirty="0">
                <a:latin typeface="Segoe UI"/>
                <a:cs typeface="Segoe UI"/>
              </a:rPr>
              <a:t>Ease of adoption</a:t>
            </a:r>
            <a:endParaRPr lang="en-US" dirty="0"/>
          </a:p>
          <a:p>
            <a:pPr marL="182880" indent="-274320">
              <a:spcBef>
                <a:spcPts val="300"/>
              </a:spcBef>
              <a:buFont typeface="Wingdings" panose="05000000000000000000" pitchFamily="2" charset="2"/>
              <a:buChar char="§"/>
            </a:pPr>
            <a:r>
              <a:rPr lang="en-US" sz="2400" dirty="0">
                <a:latin typeface="Segoe UI"/>
                <a:cs typeface="Segoe UI"/>
              </a:rPr>
              <a:t>Compatible with existing templates</a:t>
            </a:r>
          </a:p>
          <a:p>
            <a:pPr marL="182880" indent="-274320">
              <a:spcBef>
                <a:spcPts val="300"/>
              </a:spcBef>
              <a:buFont typeface="Wingdings" panose="05000000000000000000" pitchFamily="2" charset="2"/>
              <a:buChar char="§"/>
            </a:pPr>
            <a:r>
              <a:rPr lang="en-US" sz="2400" dirty="0">
                <a:latin typeface="Segoe UI"/>
                <a:cs typeface="Segoe UI"/>
              </a:rPr>
              <a:t>Transparent Abstraction: Leverage all the benefits of the platform</a:t>
            </a:r>
          </a:p>
          <a:p>
            <a:pPr marL="182880" indent="-274320">
              <a:spcBef>
                <a:spcPts val="300"/>
              </a:spcBef>
              <a:buFont typeface="Wingdings" panose="05000000000000000000" pitchFamily="2" charset="2"/>
              <a:buChar char="§"/>
            </a:pPr>
            <a:r>
              <a:rPr lang="en-US" sz="2400" dirty="0">
                <a:latin typeface="Segoe UI"/>
                <a:cs typeface="Segoe UI"/>
              </a:rPr>
              <a:t>Modular: Abstract common blocks of config into reusable elements</a:t>
            </a:r>
          </a:p>
          <a:p>
            <a:pPr marL="182880" indent="-274320">
              <a:spcBef>
                <a:spcPts val="300"/>
              </a:spcBef>
              <a:buFont typeface="Wingdings" panose="05000000000000000000" pitchFamily="2" charset="2"/>
              <a:buChar char="§"/>
            </a:pPr>
            <a:r>
              <a:rPr lang="en-US" sz="2400" dirty="0">
                <a:latin typeface="Segoe UI"/>
                <a:cs typeface="Segoe UI"/>
              </a:rPr>
              <a:t>Enjoyable experience building templates </a:t>
            </a:r>
            <a:endParaRPr lang="en-US" sz="2400" dirty="0">
              <a:latin typeface="Segoe UI" panose="020B0502040204020203" pitchFamily="34" charset="0"/>
              <a:cs typeface="Segoe UI" panose="020B0502040204020203" pitchFamily="34" charset="0"/>
            </a:endParaRPr>
          </a:p>
          <a:p>
            <a:pPr>
              <a:spcBef>
                <a:spcPts val="300"/>
              </a:spcBef>
            </a:pPr>
            <a:endParaRPr lang="en-US" sz="2400"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33E3E248-B6C6-4491-8930-1829AED8328F}"/>
              </a:ext>
            </a:extLst>
          </p:cNvPr>
          <p:cNvSpPr txBox="1"/>
          <p:nvPr/>
        </p:nvSpPr>
        <p:spPr>
          <a:xfrm>
            <a:off x="278604" y="4341127"/>
            <a:ext cx="10248521" cy="1685077"/>
          </a:xfrm>
          <a:prstGeom prst="rect">
            <a:avLst/>
          </a:prstGeom>
          <a:noFill/>
        </p:spPr>
        <p:txBody>
          <a:bodyPr wrap="square" lIns="91440" tIns="45720" rIns="91440" bIns="45720" rtlCol="0" anchor="t">
            <a:spAutoFit/>
          </a:bodyPr>
          <a:lstStyle/>
          <a:p>
            <a:pPr marL="182880" indent="-274320">
              <a:spcBef>
                <a:spcPts val="300"/>
              </a:spcBef>
              <a:buFont typeface="Wingdings" panose="05000000000000000000" pitchFamily="2" charset="2"/>
              <a:buChar char="§"/>
            </a:pPr>
            <a:r>
              <a:rPr lang="en-US" sz="2400" dirty="0">
                <a:latin typeface="Segoe UI"/>
                <a:cs typeface="Segoe UI"/>
              </a:rPr>
              <a:t>One language to rule them all</a:t>
            </a:r>
          </a:p>
          <a:p>
            <a:pPr marL="182880" indent="-274320">
              <a:spcBef>
                <a:spcPts val="300"/>
              </a:spcBef>
              <a:buFont typeface="Wingdings" panose="05000000000000000000" pitchFamily="2" charset="2"/>
              <a:buChar char="§"/>
            </a:pPr>
            <a:r>
              <a:rPr lang="en-US" sz="2400" dirty="0">
                <a:latin typeface="Segoe UI"/>
                <a:cs typeface="Segoe UI"/>
              </a:rPr>
              <a:t>General purpose language to meet any need</a:t>
            </a:r>
          </a:p>
          <a:p>
            <a:pPr marL="182880" indent="-274320">
              <a:spcBef>
                <a:spcPts val="300"/>
              </a:spcBef>
              <a:buFont typeface="Wingdings" panose="05000000000000000000" pitchFamily="2" charset="2"/>
              <a:buChar char="§"/>
            </a:pPr>
            <a:r>
              <a:rPr lang="en-US" sz="2400" dirty="0">
                <a:latin typeface="Segoe UI"/>
                <a:cs typeface="Segoe UI"/>
              </a:rPr>
              <a:t>Invent new technology</a:t>
            </a:r>
            <a:endParaRPr lang="en-US" sz="2400" dirty="0">
              <a:latin typeface="Segoe UI" panose="020B0502040204020203" pitchFamily="34" charset="0"/>
              <a:cs typeface="Segoe UI" panose="020B0502040204020203" pitchFamily="34" charset="0"/>
            </a:endParaRPr>
          </a:p>
          <a:p>
            <a:pPr marL="182880" indent="-274320">
              <a:spcBef>
                <a:spcPts val="300"/>
              </a:spcBef>
              <a:buFont typeface="Wingdings" panose="05000000000000000000" pitchFamily="2" charset="2"/>
              <a:buChar char="§"/>
            </a:pPr>
            <a:r>
              <a:rPr lang="en-US" sz="2400" dirty="0">
                <a:latin typeface="Segoe UI" panose="020B0502040204020203" pitchFamily="34" charset="0"/>
                <a:cs typeface="Segoe UI" panose="020B0502040204020203" pitchFamily="34" charset="0"/>
              </a:rPr>
              <a:t>Re-invent the wheel (or replace)</a:t>
            </a:r>
          </a:p>
        </p:txBody>
      </p:sp>
    </p:spTree>
    <p:extLst>
      <p:ext uri="{BB962C8B-B14F-4D97-AF65-F5344CB8AC3E}">
        <p14:creationId xmlns:p14="http://schemas.microsoft.com/office/powerpoint/2010/main" val="1505434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FB28DC-965A-492D-A1DD-CF9290237FB5}"/>
              </a:ext>
            </a:extLst>
          </p:cNvPr>
          <p:cNvSpPr/>
          <p:nvPr/>
        </p:nvSpPr>
        <p:spPr>
          <a:xfrm>
            <a:off x="0" y="0"/>
            <a:ext cx="535066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B26C363-220D-426E-934F-3F61D6428A22}"/>
              </a:ext>
            </a:extLst>
          </p:cNvPr>
          <p:cNvSpPr txBox="1"/>
          <p:nvPr/>
        </p:nvSpPr>
        <p:spPr>
          <a:xfrm>
            <a:off x="278606" y="113615"/>
            <a:ext cx="4714875" cy="646331"/>
          </a:xfrm>
          <a:prstGeom prst="rect">
            <a:avLst/>
          </a:prstGeom>
          <a:noFill/>
        </p:spPr>
        <p:txBody>
          <a:bodyPr wrap="square" rtlCol="0">
            <a:spAutoFit/>
          </a:bodyPr>
          <a:lstStyle/>
          <a:p>
            <a:r>
              <a:rPr lang="en-US" sz="3600">
                <a:latin typeface="Segoe UI Semibold" panose="020B0702040204020203" pitchFamily="34" charset="0"/>
                <a:cs typeface="Segoe UI Semibold" panose="020B0702040204020203" pitchFamily="34" charset="0"/>
              </a:rPr>
              <a:t>Project ‘Bicep’</a:t>
            </a:r>
          </a:p>
        </p:txBody>
      </p:sp>
      <p:sp>
        <p:nvSpPr>
          <p:cNvPr id="10" name="TextBox 9">
            <a:extLst>
              <a:ext uri="{FF2B5EF4-FFF2-40B4-BE49-F238E27FC236}">
                <a16:creationId xmlns:a16="http://schemas.microsoft.com/office/drawing/2014/main" id="{A5950058-9B74-4C80-A83E-AD3634910472}"/>
              </a:ext>
            </a:extLst>
          </p:cNvPr>
          <p:cNvSpPr txBox="1"/>
          <p:nvPr/>
        </p:nvSpPr>
        <p:spPr>
          <a:xfrm>
            <a:off x="7065462" y="6372689"/>
            <a:ext cx="4991697" cy="369332"/>
          </a:xfrm>
          <a:prstGeom prst="rect">
            <a:avLst/>
          </a:prstGeom>
          <a:noFill/>
        </p:spPr>
        <p:txBody>
          <a:bodyPr wrap="square" rtlCol="0">
            <a:spAutoFit/>
          </a:bodyPr>
          <a:lstStyle/>
          <a:p>
            <a:pPr algn="r"/>
            <a:r>
              <a:rPr lang="en-US">
                <a:latin typeface="Segoe UI" panose="020B0502040204020203" pitchFamily="34" charset="0"/>
                <a:cs typeface="Segoe UI" panose="020B0502040204020203" pitchFamily="34" charset="0"/>
              </a:rPr>
              <a:t>Learn more: </a:t>
            </a:r>
            <a:r>
              <a:rPr lang="en-US">
                <a:solidFill>
                  <a:srgbClr val="0070C0"/>
                </a:solidFill>
                <a:latin typeface="Segoe UI" panose="020B0502040204020203" pitchFamily="34" charset="0"/>
                <a:cs typeface="Segoe UI" panose="020B0502040204020203" pitchFamily="34" charset="0"/>
              </a:rPr>
              <a:t>aka.ms/Bicep</a:t>
            </a:r>
          </a:p>
        </p:txBody>
      </p:sp>
      <p:sp>
        <p:nvSpPr>
          <p:cNvPr id="12" name="TextBox 11">
            <a:extLst>
              <a:ext uri="{FF2B5EF4-FFF2-40B4-BE49-F238E27FC236}">
                <a16:creationId xmlns:a16="http://schemas.microsoft.com/office/drawing/2014/main" id="{C7F49340-F6F0-4199-A4AE-2B39B81A3326}"/>
              </a:ext>
            </a:extLst>
          </p:cNvPr>
          <p:cNvSpPr txBox="1"/>
          <p:nvPr/>
        </p:nvSpPr>
        <p:spPr>
          <a:xfrm>
            <a:off x="259826" y="1895120"/>
            <a:ext cx="4479831" cy="877163"/>
          </a:xfrm>
          <a:prstGeom prst="rect">
            <a:avLst/>
          </a:prstGeom>
          <a:noFill/>
        </p:spPr>
        <p:txBody>
          <a:bodyPr wrap="square" rtlCol="0">
            <a:spAutoFit/>
          </a:bodyPr>
          <a:lstStyle/>
          <a:p>
            <a:r>
              <a:rPr lang="en-US" sz="1700" dirty="0" err="1">
                <a:solidFill>
                  <a:srgbClr val="0070C0"/>
                </a:solidFill>
                <a:latin typeface="Segoe UI Semibold" panose="020B0702040204020203" pitchFamily="34" charset="0"/>
                <a:cs typeface="Segoe UI Semibold" panose="020B0702040204020203" pitchFamily="34" charset="0"/>
              </a:rPr>
              <a:t>Transpiles</a:t>
            </a:r>
            <a:r>
              <a:rPr lang="en-US" sz="1700" dirty="0">
                <a:solidFill>
                  <a:srgbClr val="0070C0"/>
                </a:solidFill>
                <a:latin typeface="Segoe UI Semibold" panose="020B0702040204020203" pitchFamily="34" charset="0"/>
                <a:cs typeface="Segoe UI Semibold" panose="020B0702040204020203" pitchFamily="34" charset="0"/>
              </a:rPr>
              <a:t> to ARM Templates: </a:t>
            </a:r>
            <a:r>
              <a:rPr lang="en-US" sz="1700" dirty="0">
                <a:latin typeface="Segoe UI" panose="020B0502040204020203" pitchFamily="34" charset="0"/>
                <a:cs typeface="Segoe UI" panose="020B0502040204020203" pitchFamily="34" charset="0"/>
              </a:rPr>
              <a:t>Should be able to leverage ARM template knowledge and investments.</a:t>
            </a:r>
            <a:r>
              <a:rPr lang="en-US" sz="1700" dirty="0">
                <a:solidFill>
                  <a:srgbClr val="0070C0"/>
                </a:solidFill>
                <a:latin typeface="Segoe UI Semibold" panose="020B0702040204020203" pitchFamily="34" charset="0"/>
                <a:cs typeface="Segoe UI Semibold" panose="020B0702040204020203" pitchFamily="34" charset="0"/>
              </a:rPr>
              <a:t> </a:t>
            </a:r>
            <a:endParaRPr lang="en-US" sz="1700" dirty="0">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824D6E7C-4E74-4B67-95C9-C620C73D1045}"/>
              </a:ext>
            </a:extLst>
          </p:cNvPr>
          <p:cNvSpPr txBox="1"/>
          <p:nvPr/>
        </p:nvSpPr>
        <p:spPr>
          <a:xfrm>
            <a:off x="259826" y="2798775"/>
            <a:ext cx="4479830" cy="615553"/>
          </a:xfrm>
          <a:prstGeom prst="rect">
            <a:avLst/>
          </a:prstGeom>
          <a:noFill/>
        </p:spPr>
        <p:txBody>
          <a:bodyPr wrap="square" rtlCol="0">
            <a:spAutoFit/>
          </a:bodyPr>
          <a:lstStyle/>
          <a:p>
            <a:r>
              <a:rPr lang="en-US" sz="1700" dirty="0">
                <a:solidFill>
                  <a:srgbClr val="0070C0"/>
                </a:solidFill>
                <a:latin typeface="Segoe UI Semibold" panose="020B0702040204020203" pitchFamily="34" charset="0"/>
                <a:cs typeface="Segoe UI Semibold" panose="020B0702040204020203" pitchFamily="34" charset="0"/>
              </a:rPr>
              <a:t>Currently at 0.4.63 release: </a:t>
            </a:r>
            <a:r>
              <a:rPr lang="en-US" sz="1700" dirty="0">
                <a:latin typeface="Segoe UI" panose="020B0502040204020203" pitchFamily="34" charset="0"/>
                <a:cs typeface="Segoe UI" panose="020B0502040204020203" pitchFamily="34" charset="0"/>
              </a:rPr>
              <a:t>Stability and Tooling updates </a:t>
            </a:r>
          </a:p>
        </p:txBody>
      </p:sp>
      <p:sp>
        <p:nvSpPr>
          <p:cNvPr id="34" name="TextBox 33">
            <a:extLst>
              <a:ext uri="{FF2B5EF4-FFF2-40B4-BE49-F238E27FC236}">
                <a16:creationId xmlns:a16="http://schemas.microsoft.com/office/drawing/2014/main" id="{A6E61E7B-2823-4832-B483-DCD529894849}"/>
              </a:ext>
            </a:extLst>
          </p:cNvPr>
          <p:cNvSpPr txBox="1"/>
          <p:nvPr/>
        </p:nvSpPr>
        <p:spPr>
          <a:xfrm>
            <a:off x="278606" y="881932"/>
            <a:ext cx="4714875" cy="707886"/>
          </a:xfrm>
          <a:prstGeom prst="rect">
            <a:avLst/>
          </a:prstGeom>
          <a:noFill/>
        </p:spPr>
        <p:txBody>
          <a:bodyPr wrap="square" rtlCol="0">
            <a:spAutoFit/>
          </a:bodyPr>
          <a:lstStyle/>
          <a:p>
            <a:r>
              <a:rPr lang="en-US" sz="2000">
                <a:solidFill>
                  <a:srgbClr val="0070C0"/>
                </a:solidFill>
                <a:latin typeface="Segoe UI" panose="020B0502040204020203" pitchFamily="34" charset="0"/>
                <a:cs typeface="Segoe UI" panose="020B0502040204020203" pitchFamily="34" charset="0"/>
              </a:rPr>
              <a:t>Simple declarative language to provision infrastructure on Azure</a:t>
            </a:r>
          </a:p>
        </p:txBody>
      </p:sp>
      <p:sp>
        <p:nvSpPr>
          <p:cNvPr id="65" name="TextBox 64">
            <a:extLst>
              <a:ext uri="{FF2B5EF4-FFF2-40B4-BE49-F238E27FC236}">
                <a16:creationId xmlns:a16="http://schemas.microsoft.com/office/drawing/2014/main" id="{53785D50-4A70-4FBE-8C9E-8E9A09BD4730}"/>
              </a:ext>
            </a:extLst>
          </p:cNvPr>
          <p:cNvSpPr txBox="1"/>
          <p:nvPr/>
        </p:nvSpPr>
        <p:spPr>
          <a:xfrm>
            <a:off x="251967" y="4776706"/>
            <a:ext cx="4942439" cy="1661993"/>
          </a:xfrm>
          <a:prstGeom prst="rect">
            <a:avLst/>
          </a:prstGeom>
          <a:noFill/>
        </p:spPr>
        <p:txBody>
          <a:bodyPr wrap="square" rtlCol="0">
            <a:spAutoFit/>
          </a:bodyPr>
          <a:lstStyle/>
          <a:p>
            <a:r>
              <a:rPr lang="en-US" sz="1700">
                <a:solidFill>
                  <a:srgbClr val="0070C0"/>
                </a:solidFill>
                <a:latin typeface="Segoe UI Semibold" panose="020B0702040204020203" pitchFamily="34" charset="0"/>
                <a:cs typeface="Segoe UI Semibold" panose="020B0702040204020203" pitchFamily="34" charset="0"/>
              </a:rPr>
              <a:t>Lots of ways to contribute: </a:t>
            </a:r>
          </a:p>
          <a:p>
            <a:pPr marL="285750" indent="-285750">
              <a:buFont typeface="Arial" panose="020B0604020202020204" pitchFamily="34" charset="0"/>
              <a:buChar char="•"/>
            </a:pPr>
            <a:r>
              <a:rPr lang="en-US" sz="1700">
                <a:latin typeface="Segoe UI" panose="020B0502040204020203" pitchFamily="34" charset="0"/>
                <a:cs typeface="Segoe UI" panose="020B0502040204020203" pitchFamily="34" charset="0"/>
              </a:rPr>
              <a:t>Open </a:t>
            </a:r>
            <a:r>
              <a:rPr lang="en-US" sz="1700">
                <a:latin typeface="Segoe UI" panose="020B0502040204020203" pitchFamily="34" charset="0"/>
                <a:cs typeface="Segoe UI" panose="020B0502040204020203" pitchFamily="34" charset="0"/>
                <a:hlinkClick r:id="rId3"/>
              </a:rPr>
              <a:t>issues</a:t>
            </a:r>
            <a:r>
              <a:rPr lang="en-US" sz="1700">
                <a:latin typeface="Segoe UI" panose="020B0502040204020203" pitchFamily="34" charset="0"/>
                <a:cs typeface="Segoe UI" panose="020B0502040204020203" pitchFamily="34" charset="0"/>
              </a:rPr>
              <a:t> for syntax discussions, bugs, etc.</a:t>
            </a:r>
          </a:p>
          <a:p>
            <a:pPr marL="285750" indent="-285750">
              <a:buFont typeface="Arial" panose="020B0604020202020204" pitchFamily="34" charset="0"/>
              <a:buChar char="•"/>
            </a:pPr>
            <a:r>
              <a:rPr lang="en-US" sz="1700">
                <a:latin typeface="Segoe UI" panose="020B0502040204020203" pitchFamily="34" charset="0"/>
                <a:cs typeface="Segoe UI" panose="020B0502040204020203" pitchFamily="34" charset="0"/>
              </a:rPr>
              <a:t>Submit PRs to the examples directory</a:t>
            </a:r>
          </a:p>
          <a:p>
            <a:pPr marL="285750" indent="-285750">
              <a:buFont typeface="Arial" panose="020B0604020202020204" pitchFamily="34" charset="0"/>
              <a:buChar char="•"/>
            </a:pPr>
            <a:r>
              <a:rPr lang="en-US" sz="1700">
                <a:latin typeface="Segoe UI" panose="020B0502040204020203" pitchFamily="34" charset="0"/>
                <a:cs typeface="Segoe UI" panose="020B0502040204020203" pitchFamily="34" charset="0"/>
              </a:rPr>
              <a:t>Take a look at “Good first issue” label for feature PRs</a:t>
            </a:r>
          </a:p>
          <a:p>
            <a:pPr marL="285750" indent="-285750">
              <a:buFont typeface="Arial" panose="020B0604020202020204" pitchFamily="34" charset="0"/>
              <a:buChar char="•"/>
            </a:pPr>
            <a:endParaRPr lang="en-US" sz="1700">
              <a:latin typeface="Segoe UI" panose="020B0502040204020203" pitchFamily="34" charset="0"/>
              <a:cs typeface="Segoe UI" panose="020B0502040204020203" pitchFamily="34" charset="0"/>
            </a:endParaRPr>
          </a:p>
        </p:txBody>
      </p:sp>
      <p:grpSp>
        <p:nvGrpSpPr>
          <p:cNvPr id="66" name="Group 84">
            <a:extLst>
              <a:ext uri="{FF2B5EF4-FFF2-40B4-BE49-F238E27FC236}">
                <a16:creationId xmlns:a16="http://schemas.microsoft.com/office/drawing/2014/main" id="{4CEAB683-BFB5-4D14-9D58-D3AE2FD7F2F3}"/>
              </a:ext>
            </a:extLst>
          </p:cNvPr>
          <p:cNvGrpSpPr/>
          <p:nvPr/>
        </p:nvGrpSpPr>
        <p:grpSpPr>
          <a:xfrm>
            <a:off x="6062563" y="1405558"/>
            <a:ext cx="4715078" cy="3380336"/>
            <a:chOff x="6279650" y="1070631"/>
            <a:chExt cx="4715078" cy="3380336"/>
          </a:xfrm>
        </p:grpSpPr>
        <p:sp>
          <p:nvSpPr>
            <p:cNvPr id="67" name="Rectangle: Rounded Corners 36">
              <a:extLst>
                <a:ext uri="{FF2B5EF4-FFF2-40B4-BE49-F238E27FC236}">
                  <a16:creationId xmlns:a16="http://schemas.microsoft.com/office/drawing/2014/main" id="{8AA411DB-F1CF-4F38-A5DF-4C7EA3EEEE7A}"/>
                </a:ext>
              </a:extLst>
            </p:cNvPr>
            <p:cNvSpPr/>
            <p:nvPr/>
          </p:nvSpPr>
          <p:spPr>
            <a:xfrm>
              <a:off x="6307487" y="2770370"/>
              <a:ext cx="4632310" cy="492352"/>
            </a:xfrm>
            <a:prstGeom prst="roundRect">
              <a:avLst>
                <a:gd name="adj" fmla="val 2513"/>
              </a:avLst>
            </a:prstGeom>
            <a:solidFill>
              <a:srgbClr val="155B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Segoe UI Semibold" panose="020B0702040204020203" pitchFamily="34" charset="0"/>
                <a:cs typeface="Segoe UI Semibold" panose="020B0702040204020203" pitchFamily="34" charset="0"/>
              </a:endParaRPr>
            </a:p>
          </p:txBody>
        </p:sp>
        <p:sp>
          <p:nvSpPr>
            <p:cNvPr id="68" name="TextBox 37">
              <a:extLst>
                <a:ext uri="{FF2B5EF4-FFF2-40B4-BE49-F238E27FC236}">
                  <a16:creationId xmlns:a16="http://schemas.microsoft.com/office/drawing/2014/main" id="{BADB2835-564C-4D5C-AD6C-F5585870E81E}"/>
                </a:ext>
              </a:extLst>
            </p:cNvPr>
            <p:cNvSpPr txBox="1"/>
            <p:nvPr/>
          </p:nvSpPr>
          <p:spPr>
            <a:xfrm>
              <a:off x="6304152" y="2836446"/>
              <a:ext cx="4635645" cy="338554"/>
            </a:xfrm>
            <a:prstGeom prst="rect">
              <a:avLst/>
            </a:prstGeom>
            <a:noFill/>
          </p:spPr>
          <p:txBody>
            <a:bodyPr wrap="square" rtlCol="0">
              <a:spAutoFit/>
            </a:bodyPr>
            <a:lstStyle/>
            <a:p>
              <a:pPr algn="ctr"/>
              <a:r>
                <a:rPr lang="en-US" sz="1600" dirty="0">
                  <a:solidFill>
                    <a:schemeClr val="bg1"/>
                  </a:solidFill>
                  <a:latin typeface="Segoe UI Semibold" panose="020B0702040204020203" pitchFamily="34" charset="0"/>
                  <a:cs typeface="Segoe UI Semibold" panose="020B0702040204020203" pitchFamily="34" charset="0"/>
                </a:rPr>
                <a:t>Azure Resource Manager</a:t>
              </a:r>
            </a:p>
          </p:txBody>
        </p:sp>
        <p:grpSp>
          <p:nvGrpSpPr>
            <p:cNvPr id="69" name="Group 38">
              <a:extLst>
                <a:ext uri="{FF2B5EF4-FFF2-40B4-BE49-F238E27FC236}">
                  <a16:creationId xmlns:a16="http://schemas.microsoft.com/office/drawing/2014/main" id="{F601583C-8DEE-4BC4-9474-8848D265EEFA}"/>
                </a:ext>
              </a:extLst>
            </p:cNvPr>
            <p:cNvGrpSpPr/>
            <p:nvPr/>
          </p:nvGrpSpPr>
          <p:grpSpPr>
            <a:xfrm>
              <a:off x="6279650" y="3263351"/>
              <a:ext cx="4715078" cy="1187616"/>
              <a:chOff x="3275938" y="3728462"/>
              <a:chExt cx="4715078" cy="1187616"/>
            </a:xfrm>
          </p:grpSpPr>
          <p:grpSp>
            <p:nvGrpSpPr>
              <p:cNvPr id="76" name="Group 39">
                <a:extLst>
                  <a:ext uri="{FF2B5EF4-FFF2-40B4-BE49-F238E27FC236}">
                    <a16:creationId xmlns:a16="http://schemas.microsoft.com/office/drawing/2014/main" id="{898406F6-6963-4358-96EB-33D34C951A78}"/>
                  </a:ext>
                </a:extLst>
              </p:cNvPr>
              <p:cNvGrpSpPr/>
              <p:nvPr/>
            </p:nvGrpSpPr>
            <p:grpSpPr>
              <a:xfrm>
                <a:off x="5083015" y="3728462"/>
                <a:ext cx="616596" cy="699712"/>
                <a:chOff x="2040937" y="2361536"/>
                <a:chExt cx="616596" cy="699712"/>
              </a:xfrm>
            </p:grpSpPr>
            <p:cxnSp>
              <p:nvCxnSpPr>
                <p:cNvPr id="101" name="Straight Arrow Connector 60">
                  <a:extLst>
                    <a:ext uri="{FF2B5EF4-FFF2-40B4-BE49-F238E27FC236}">
                      <a16:creationId xmlns:a16="http://schemas.microsoft.com/office/drawing/2014/main" id="{7666BBB8-B19D-47F4-88D2-E41EBF2F406C}"/>
                    </a:ext>
                  </a:extLst>
                </p:cNvPr>
                <p:cNvCxnSpPr>
                  <a:cxnSpLocks/>
                </p:cNvCxnSpPr>
                <p:nvPr/>
              </p:nvCxnSpPr>
              <p:spPr>
                <a:xfrm>
                  <a:off x="2343997" y="2361536"/>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Rounded Corners 61">
                  <a:extLst>
                    <a:ext uri="{FF2B5EF4-FFF2-40B4-BE49-F238E27FC236}">
                      <a16:creationId xmlns:a16="http://schemas.microsoft.com/office/drawing/2014/main" id="{9CCC5363-6283-4FCB-975F-6D0EFC0A62C4}"/>
                    </a:ext>
                  </a:extLst>
                </p:cNvPr>
                <p:cNvSpPr/>
                <p:nvPr/>
              </p:nvSpPr>
              <p:spPr>
                <a:xfrm>
                  <a:off x="2040937" y="2711392"/>
                  <a:ext cx="616596" cy="349856"/>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ARC</a:t>
                  </a:r>
                </a:p>
              </p:txBody>
            </p:sp>
          </p:grpSp>
          <p:grpSp>
            <p:nvGrpSpPr>
              <p:cNvPr id="77" name="Group 40">
                <a:extLst>
                  <a:ext uri="{FF2B5EF4-FFF2-40B4-BE49-F238E27FC236}">
                    <a16:creationId xmlns:a16="http://schemas.microsoft.com/office/drawing/2014/main" id="{4A8B4A53-6953-4923-BD18-CD90D7737F89}"/>
                  </a:ext>
                </a:extLst>
              </p:cNvPr>
              <p:cNvGrpSpPr/>
              <p:nvPr/>
            </p:nvGrpSpPr>
            <p:grpSpPr>
              <a:xfrm>
                <a:off x="5809195" y="3728462"/>
                <a:ext cx="616596" cy="699712"/>
                <a:chOff x="2807419" y="2361536"/>
                <a:chExt cx="616596" cy="699712"/>
              </a:xfrm>
            </p:grpSpPr>
            <p:cxnSp>
              <p:nvCxnSpPr>
                <p:cNvPr id="99" name="Straight Arrow Connector 58">
                  <a:extLst>
                    <a:ext uri="{FF2B5EF4-FFF2-40B4-BE49-F238E27FC236}">
                      <a16:creationId xmlns:a16="http://schemas.microsoft.com/office/drawing/2014/main" id="{486BB4FD-2FF3-4CF2-AAAB-B234FD14A8D5}"/>
                    </a:ext>
                  </a:extLst>
                </p:cNvPr>
                <p:cNvCxnSpPr>
                  <a:cxnSpLocks/>
                </p:cNvCxnSpPr>
                <p:nvPr/>
              </p:nvCxnSpPr>
              <p:spPr>
                <a:xfrm>
                  <a:off x="3110479" y="2361536"/>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Rounded Corners 59">
                  <a:extLst>
                    <a:ext uri="{FF2B5EF4-FFF2-40B4-BE49-F238E27FC236}">
                      <a16:creationId xmlns:a16="http://schemas.microsoft.com/office/drawing/2014/main" id="{AD3DD678-FD94-4A18-A554-938BB308BF04}"/>
                    </a:ext>
                  </a:extLst>
                </p:cNvPr>
                <p:cNvSpPr/>
                <p:nvPr/>
              </p:nvSpPr>
              <p:spPr>
                <a:xfrm>
                  <a:off x="2807419" y="2711392"/>
                  <a:ext cx="616596" cy="349856"/>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K8s</a:t>
                  </a:r>
                </a:p>
              </p:txBody>
            </p:sp>
          </p:grpSp>
          <p:grpSp>
            <p:nvGrpSpPr>
              <p:cNvPr id="78" name="Group 41">
                <a:extLst>
                  <a:ext uri="{FF2B5EF4-FFF2-40B4-BE49-F238E27FC236}">
                    <a16:creationId xmlns:a16="http://schemas.microsoft.com/office/drawing/2014/main" id="{4F2C037C-56BC-458A-B1A0-367E2E17A86D}"/>
                  </a:ext>
                </a:extLst>
              </p:cNvPr>
              <p:cNvGrpSpPr/>
              <p:nvPr/>
            </p:nvGrpSpPr>
            <p:grpSpPr>
              <a:xfrm>
                <a:off x="6535375" y="3728462"/>
                <a:ext cx="616596" cy="699712"/>
                <a:chOff x="2807419" y="2361536"/>
                <a:chExt cx="616596" cy="699712"/>
              </a:xfrm>
            </p:grpSpPr>
            <p:cxnSp>
              <p:nvCxnSpPr>
                <p:cNvPr id="97" name="Straight Arrow Connector 56">
                  <a:extLst>
                    <a:ext uri="{FF2B5EF4-FFF2-40B4-BE49-F238E27FC236}">
                      <a16:creationId xmlns:a16="http://schemas.microsoft.com/office/drawing/2014/main" id="{5CA43346-0103-427A-8AC5-076422DB5D4A}"/>
                    </a:ext>
                  </a:extLst>
                </p:cNvPr>
                <p:cNvCxnSpPr>
                  <a:cxnSpLocks/>
                </p:cNvCxnSpPr>
                <p:nvPr/>
              </p:nvCxnSpPr>
              <p:spPr>
                <a:xfrm>
                  <a:off x="3110479" y="2361536"/>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57">
                  <a:extLst>
                    <a:ext uri="{FF2B5EF4-FFF2-40B4-BE49-F238E27FC236}">
                      <a16:creationId xmlns:a16="http://schemas.microsoft.com/office/drawing/2014/main" id="{7D952C3B-EBBB-4765-95F7-D3DC193E9CC1}"/>
                    </a:ext>
                  </a:extLst>
                </p:cNvPr>
                <p:cNvSpPr/>
                <p:nvPr/>
              </p:nvSpPr>
              <p:spPr>
                <a:xfrm>
                  <a:off x="2807419" y="2711392"/>
                  <a:ext cx="616596" cy="349856"/>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GitHub</a:t>
                  </a:r>
                </a:p>
              </p:txBody>
            </p:sp>
          </p:grpSp>
          <p:grpSp>
            <p:nvGrpSpPr>
              <p:cNvPr id="79" name="Group 42">
                <a:extLst>
                  <a:ext uri="{FF2B5EF4-FFF2-40B4-BE49-F238E27FC236}">
                    <a16:creationId xmlns:a16="http://schemas.microsoft.com/office/drawing/2014/main" id="{D6902E73-4D8D-4323-9594-6B5E3EC8A9BB}"/>
                  </a:ext>
                </a:extLst>
              </p:cNvPr>
              <p:cNvGrpSpPr/>
              <p:nvPr/>
            </p:nvGrpSpPr>
            <p:grpSpPr>
              <a:xfrm>
                <a:off x="4300151" y="3728462"/>
                <a:ext cx="764795" cy="1187616"/>
                <a:chOff x="4300151" y="3544877"/>
                <a:chExt cx="764795" cy="1187616"/>
              </a:xfrm>
            </p:grpSpPr>
            <p:grpSp>
              <p:nvGrpSpPr>
                <p:cNvPr id="93" name="Group 52">
                  <a:extLst>
                    <a:ext uri="{FF2B5EF4-FFF2-40B4-BE49-F238E27FC236}">
                      <a16:creationId xmlns:a16="http://schemas.microsoft.com/office/drawing/2014/main" id="{13F0724C-346A-4E14-B17C-CA14294AFCCF}"/>
                    </a:ext>
                  </a:extLst>
                </p:cNvPr>
                <p:cNvGrpSpPr/>
                <p:nvPr/>
              </p:nvGrpSpPr>
              <p:grpSpPr>
                <a:xfrm>
                  <a:off x="4356835" y="3544877"/>
                  <a:ext cx="616596" cy="695194"/>
                  <a:chOff x="4337936" y="3544877"/>
                  <a:chExt cx="616596" cy="695194"/>
                </a:xfrm>
              </p:grpSpPr>
              <p:cxnSp>
                <p:nvCxnSpPr>
                  <p:cNvPr id="95" name="Straight Arrow Connector 54">
                    <a:extLst>
                      <a:ext uri="{FF2B5EF4-FFF2-40B4-BE49-F238E27FC236}">
                        <a16:creationId xmlns:a16="http://schemas.microsoft.com/office/drawing/2014/main" id="{EE10FF11-656A-4718-92F8-3E424480F1FA}"/>
                      </a:ext>
                    </a:extLst>
                  </p:cNvPr>
                  <p:cNvCxnSpPr>
                    <a:cxnSpLocks/>
                  </p:cNvCxnSpPr>
                  <p:nvPr/>
                </p:nvCxnSpPr>
                <p:spPr>
                  <a:xfrm>
                    <a:off x="4634613" y="3544877"/>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55">
                    <a:extLst>
                      <a:ext uri="{FF2B5EF4-FFF2-40B4-BE49-F238E27FC236}">
                        <a16:creationId xmlns:a16="http://schemas.microsoft.com/office/drawing/2014/main" id="{DFF2197D-E91F-4EE5-87A2-118360C1035A}"/>
                      </a:ext>
                    </a:extLst>
                  </p:cNvPr>
                  <p:cNvSpPr/>
                  <p:nvPr/>
                </p:nvSpPr>
                <p:spPr>
                  <a:xfrm>
                    <a:off x="4337936" y="3890214"/>
                    <a:ext cx="616596" cy="349857"/>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1600">
                        <a:solidFill>
                          <a:schemeClr val="tx1">
                            <a:lumMod val="50000"/>
                            <a:lumOff val="50000"/>
                          </a:schemeClr>
                        </a:solidFill>
                        <a:latin typeface="Segoe UI Semibold" panose="020B0702040204020203" pitchFamily="34" charset="0"/>
                        <a:cs typeface="Segoe UI Semibold" panose="020B0702040204020203" pitchFamily="34" charset="0"/>
                      </a:rPr>
                      <a:t>…</a:t>
                    </a:r>
                  </a:p>
                </p:txBody>
              </p:sp>
            </p:grpSp>
            <p:sp>
              <p:nvSpPr>
                <p:cNvPr id="94" name="TextBox 53">
                  <a:extLst>
                    <a:ext uri="{FF2B5EF4-FFF2-40B4-BE49-F238E27FC236}">
                      <a16:creationId xmlns:a16="http://schemas.microsoft.com/office/drawing/2014/main" id="{9A1CD8E7-F98F-47D0-B3F5-78302B0BBFD6}"/>
                    </a:ext>
                  </a:extLst>
                </p:cNvPr>
                <p:cNvSpPr txBox="1"/>
                <p:nvPr/>
              </p:nvSpPr>
              <p:spPr>
                <a:xfrm>
                  <a:off x="4300151" y="4270828"/>
                  <a:ext cx="764795" cy="461665"/>
                </a:xfrm>
                <a:prstGeom prst="rect">
                  <a:avLst/>
                </a:prstGeom>
                <a:noFill/>
              </p:spPr>
              <p:txBody>
                <a:bodyPr wrap="square">
                  <a:spAutoFit/>
                </a:bodyPr>
                <a:lstStyle/>
                <a:p>
                  <a:pPr algn="ctr"/>
                  <a:r>
                    <a:rPr lang="en-US" sz="800" dirty="0">
                      <a:solidFill>
                        <a:schemeClr val="tx1">
                          <a:lumMod val="65000"/>
                          <a:lumOff val="35000"/>
                        </a:schemeClr>
                      </a:solidFill>
                      <a:latin typeface="Segoe UI Semibold" panose="020B0702040204020203" pitchFamily="34" charset="0"/>
                      <a:cs typeface="Segoe UI Semibold" panose="020B0702040204020203" pitchFamily="34" charset="0"/>
                    </a:rPr>
                    <a:t>+250 Resource Providers</a:t>
                  </a:r>
                </a:p>
              </p:txBody>
            </p:sp>
          </p:grpSp>
          <p:grpSp>
            <p:nvGrpSpPr>
              <p:cNvPr id="83" name="Group 43">
                <a:extLst>
                  <a:ext uri="{FF2B5EF4-FFF2-40B4-BE49-F238E27FC236}">
                    <a16:creationId xmlns:a16="http://schemas.microsoft.com/office/drawing/2014/main" id="{1E60C25F-543B-4AB5-B4D8-CE5DAE2C541B}"/>
                  </a:ext>
                </a:extLst>
              </p:cNvPr>
              <p:cNvGrpSpPr/>
              <p:nvPr/>
            </p:nvGrpSpPr>
            <p:grpSpPr>
              <a:xfrm>
                <a:off x="3275938" y="3728462"/>
                <a:ext cx="971313" cy="933444"/>
                <a:chOff x="3275938" y="3544877"/>
                <a:chExt cx="971313" cy="933444"/>
              </a:xfrm>
            </p:grpSpPr>
            <p:grpSp>
              <p:nvGrpSpPr>
                <p:cNvPr id="89" name="Group 48">
                  <a:extLst>
                    <a:ext uri="{FF2B5EF4-FFF2-40B4-BE49-F238E27FC236}">
                      <a16:creationId xmlns:a16="http://schemas.microsoft.com/office/drawing/2014/main" id="{31CC274B-DBCB-4C37-AC51-BD6BAC4C4CA6}"/>
                    </a:ext>
                  </a:extLst>
                </p:cNvPr>
                <p:cNvGrpSpPr/>
                <p:nvPr/>
              </p:nvGrpSpPr>
              <p:grpSpPr>
                <a:xfrm>
                  <a:off x="3303776" y="3544877"/>
                  <a:ext cx="915638" cy="932260"/>
                  <a:chOff x="507973" y="2361536"/>
                  <a:chExt cx="915638" cy="932260"/>
                </a:xfrm>
              </p:grpSpPr>
              <p:cxnSp>
                <p:nvCxnSpPr>
                  <p:cNvPr id="91" name="Straight Arrow Connector 50">
                    <a:extLst>
                      <a:ext uri="{FF2B5EF4-FFF2-40B4-BE49-F238E27FC236}">
                        <a16:creationId xmlns:a16="http://schemas.microsoft.com/office/drawing/2014/main" id="{230650F1-1A82-431E-9510-28D753B8596B}"/>
                      </a:ext>
                    </a:extLst>
                  </p:cNvPr>
                  <p:cNvCxnSpPr>
                    <a:cxnSpLocks/>
                  </p:cNvCxnSpPr>
                  <p:nvPr/>
                </p:nvCxnSpPr>
                <p:spPr>
                  <a:xfrm>
                    <a:off x="965396" y="2361536"/>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Rounded Corners 51">
                    <a:extLst>
                      <a:ext uri="{FF2B5EF4-FFF2-40B4-BE49-F238E27FC236}">
                        <a16:creationId xmlns:a16="http://schemas.microsoft.com/office/drawing/2014/main" id="{E4736DAB-B066-4833-BE6B-F86CF114DD52}"/>
                      </a:ext>
                    </a:extLst>
                  </p:cNvPr>
                  <p:cNvSpPr/>
                  <p:nvPr/>
                </p:nvSpPr>
                <p:spPr>
                  <a:xfrm>
                    <a:off x="507973" y="2711391"/>
                    <a:ext cx="915638" cy="582405"/>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tx1">
                          <a:lumMod val="50000"/>
                          <a:lumOff val="50000"/>
                        </a:schemeClr>
                      </a:solidFill>
                      <a:latin typeface="Segoe UI Semibold" panose="020B0702040204020203" pitchFamily="34" charset="0"/>
                      <a:cs typeface="Segoe UI Semibold" panose="020B0702040204020203" pitchFamily="34" charset="0"/>
                    </a:endParaRPr>
                  </a:p>
                </p:txBody>
              </p:sp>
            </p:grpSp>
            <p:sp>
              <p:nvSpPr>
                <p:cNvPr id="90" name="TextBox 49">
                  <a:extLst>
                    <a:ext uri="{FF2B5EF4-FFF2-40B4-BE49-F238E27FC236}">
                      <a16:creationId xmlns:a16="http://schemas.microsoft.com/office/drawing/2014/main" id="{598D5851-BB40-444A-AA33-FD2FAF3FBDBB}"/>
                    </a:ext>
                  </a:extLst>
                </p:cNvPr>
                <p:cNvSpPr txBox="1"/>
                <p:nvPr/>
              </p:nvSpPr>
              <p:spPr>
                <a:xfrm>
                  <a:off x="3275938" y="3893546"/>
                  <a:ext cx="971313" cy="584775"/>
                </a:xfrm>
                <a:prstGeom prst="rect">
                  <a:avLst/>
                </a:prstGeom>
                <a:noFill/>
              </p:spPr>
              <p:txBody>
                <a:bodyPr wrap="square">
                  <a:spAutoFit/>
                </a:bodyPr>
                <a:lstStyle/>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Storage </a:t>
                  </a:r>
                </a:p>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Compute</a:t>
                  </a:r>
                </a:p>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Network</a:t>
                  </a:r>
                </a:p>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Identity</a:t>
                  </a:r>
                </a:p>
              </p:txBody>
            </p:sp>
          </p:grpSp>
          <p:grpSp>
            <p:nvGrpSpPr>
              <p:cNvPr id="85" name="Group 44">
                <a:extLst>
                  <a:ext uri="{FF2B5EF4-FFF2-40B4-BE49-F238E27FC236}">
                    <a16:creationId xmlns:a16="http://schemas.microsoft.com/office/drawing/2014/main" id="{273F72D7-8867-4E9D-96BA-81516B6A0E83}"/>
                  </a:ext>
                </a:extLst>
              </p:cNvPr>
              <p:cNvGrpSpPr/>
              <p:nvPr/>
            </p:nvGrpSpPr>
            <p:grpSpPr>
              <a:xfrm>
                <a:off x="7183875" y="3728462"/>
                <a:ext cx="807141" cy="1064505"/>
                <a:chOff x="7183875" y="3544877"/>
                <a:chExt cx="807141" cy="1064505"/>
              </a:xfrm>
            </p:grpSpPr>
            <p:cxnSp>
              <p:nvCxnSpPr>
                <p:cNvPr id="86" name="Straight Arrow Connector 45">
                  <a:extLst>
                    <a:ext uri="{FF2B5EF4-FFF2-40B4-BE49-F238E27FC236}">
                      <a16:creationId xmlns:a16="http://schemas.microsoft.com/office/drawing/2014/main" id="{69C4176C-BDB9-4175-94B9-55A55B96CEDA}"/>
                    </a:ext>
                  </a:extLst>
                </p:cNvPr>
                <p:cNvCxnSpPr>
                  <a:cxnSpLocks/>
                </p:cNvCxnSpPr>
                <p:nvPr/>
              </p:nvCxnSpPr>
              <p:spPr>
                <a:xfrm>
                  <a:off x="7585535" y="3544877"/>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Rounded Corners 46">
                  <a:extLst>
                    <a:ext uri="{FF2B5EF4-FFF2-40B4-BE49-F238E27FC236}">
                      <a16:creationId xmlns:a16="http://schemas.microsoft.com/office/drawing/2014/main" id="{E1E0128E-CE0C-4B39-B862-BA0A0A0841B5}"/>
                    </a:ext>
                  </a:extLst>
                </p:cNvPr>
                <p:cNvSpPr/>
                <p:nvPr/>
              </p:nvSpPr>
              <p:spPr>
                <a:xfrm>
                  <a:off x="7273589" y="3894733"/>
                  <a:ext cx="616596" cy="349856"/>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a:solidFill>
                        <a:schemeClr val="tx1">
                          <a:lumMod val="50000"/>
                          <a:lumOff val="50000"/>
                        </a:schemeClr>
                      </a:solidFill>
                      <a:latin typeface="Segoe UI Semibold" panose="020B0702040204020203" pitchFamily="34" charset="0"/>
                      <a:cs typeface="Segoe UI Semibold" panose="020B0702040204020203" pitchFamily="34" charset="0"/>
                    </a:rPr>
                    <a:t>…</a:t>
                  </a:r>
                </a:p>
              </p:txBody>
            </p:sp>
            <p:sp>
              <p:nvSpPr>
                <p:cNvPr id="88" name="TextBox 47">
                  <a:extLst>
                    <a:ext uri="{FF2B5EF4-FFF2-40B4-BE49-F238E27FC236}">
                      <a16:creationId xmlns:a16="http://schemas.microsoft.com/office/drawing/2014/main" id="{E16486E5-E4CC-4829-A2A1-BC7EFD660250}"/>
                    </a:ext>
                  </a:extLst>
                </p:cNvPr>
                <p:cNvSpPr txBox="1"/>
                <p:nvPr/>
              </p:nvSpPr>
              <p:spPr>
                <a:xfrm>
                  <a:off x="7183875" y="4270828"/>
                  <a:ext cx="807141" cy="338554"/>
                </a:xfrm>
                <a:prstGeom prst="rect">
                  <a:avLst/>
                </a:prstGeom>
                <a:noFill/>
              </p:spPr>
              <p:txBody>
                <a:bodyPr wrap="square">
                  <a:spAutoFit/>
                </a:bodyPr>
                <a:lstStyle/>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3</a:t>
                  </a:r>
                  <a:r>
                    <a:rPr lang="en-US" sz="800" baseline="30000">
                      <a:solidFill>
                        <a:schemeClr val="tx1">
                          <a:lumMod val="65000"/>
                          <a:lumOff val="35000"/>
                        </a:schemeClr>
                      </a:solidFill>
                      <a:latin typeface="Segoe UI Semibold" panose="020B0702040204020203" pitchFamily="34" charset="0"/>
                      <a:cs typeface="Segoe UI Semibold" panose="020B0702040204020203" pitchFamily="34" charset="0"/>
                    </a:rPr>
                    <a:t>rd</a:t>
                  </a: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 party extensibility</a:t>
                  </a:r>
                </a:p>
              </p:txBody>
            </p:sp>
          </p:grpSp>
        </p:grpSp>
        <p:sp>
          <p:nvSpPr>
            <p:cNvPr id="70" name="Rectangle: Rounded Corners 62">
              <a:extLst>
                <a:ext uri="{FF2B5EF4-FFF2-40B4-BE49-F238E27FC236}">
                  <a16:creationId xmlns:a16="http://schemas.microsoft.com/office/drawing/2014/main" id="{1D0284CB-D42A-4E5E-8908-23BF6882FF43}"/>
                </a:ext>
              </a:extLst>
            </p:cNvPr>
            <p:cNvSpPr/>
            <p:nvPr/>
          </p:nvSpPr>
          <p:spPr>
            <a:xfrm>
              <a:off x="7166665" y="2051162"/>
              <a:ext cx="2910617" cy="349856"/>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lumMod val="65000"/>
                      <a:lumOff val="35000"/>
                    </a:schemeClr>
                  </a:solidFill>
                  <a:latin typeface="Segoe UI Semibold" panose="020B0702040204020203" pitchFamily="34" charset="0"/>
                  <a:cs typeface="Segoe UI Semibold" panose="020B0702040204020203" pitchFamily="34" charset="0"/>
                </a:rPr>
                <a:t>ARM Templates</a:t>
              </a:r>
            </a:p>
          </p:txBody>
        </p:sp>
        <p:cxnSp>
          <p:nvCxnSpPr>
            <p:cNvPr id="71" name="Straight Arrow Connector 63">
              <a:extLst>
                <a:ext uri="{FF2B5EF4-FFF2-40B4-BE49-F238E27FC236}">
                  <a16:creationId xmlns:a16="http://schemas.microsoft.com/office/drawing/2014/main" id="{CB4431C9-98D7-4A03-8482-FD5CAD0F79CC}"/>
                </a:ext>
              </a:extLst>
            </p:cNvPr>
            <p:cNvCxnSpPr>
              <a:cxnSpLocks/>
            </p:cNvCxnSpPr>
            <p:nvPr/>
          </p:nvCxnSpPr>
          <p:spPr>
            <a:xfrm>
              <a:off x="8609387" y="2485248"/>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9">
              <a:extLst>
                <a:ext uri="{FF2B5EF4-FFF2-40B4-BE49-F238E27FC236}">
                  <a16:creationId xmlns:a16="http://schemas.microsoft.com/office/drawing/2014/main" id="{1533947A-05FE-48D3-A201-AAFBA0D46648}"/>
                </a:ext>
              </a:extLst>
            </p:cNvPr>
            <p:cNvGrpSpPr/>
            <p:nvPr/>
          </p:nvGrpSpPr>
          <p:grpSpPr>
            <a:xfrm>
              <a:off x="7922243" y="1070631"/>
              <a:ext cx="1367729" cy="582405"/>
              <a:chOff x="2501916" y="5146282"/>
              <a:chExt cx="1367729" cy="582405"/>
            </a:xfrm>
          </p:grpSpPr>
          <p:sp>
            <p:nvSpPr>
              <p:cNvPr id="74" name="Rectangle: Rounded Corners 80">
                <a:extLst>
                  <a:ext uri="{FF2B5EF4-FFF2-40B4-BE49-F238E27FC236}">
                    <a16:creationId xmlns:a16="http://schemas.microsoft.com/office/drawing/2014/main" id="{ABAF2599-05D1-433F-B20A-B93A8A5901B3}"/>
                  </a:ext>
                </a:extLst>
              </p:cNvPr>
              <p:cNvSpPr/>
              <p:nvPr/>
            </p:nvSpPr>
            <p:spPr>
              <a:xfrm>
                <a:off x="2501916" y="5146282"/>
                <a:ext cx="1367729" cy="582405"/>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tx1">
                      <a:lumMod val="50000"/>
                      <a:lumOff val="50000"/>
                    </a:schemeClr>
                  </a:solidFill>
                  <a:latin typeface="Segoe UI Semibold" panose="020B0702040204020203" pitchFamily="34" charset="0"/>
                  <a:cs typeface="Segoe UI Semibold" panose="020B0702040204020203" pitchFamily="34" charset="0"/>
                </a:endParaRPr>
              </a:p>
            </p:txBody>
          </p:sp>
          <p:sp>
            <p:nvSpPr>
              <p:cNvPr id="75" name="TextBox 81">
                <a:extLst>
                  <a:ext uri="{FF2B5EF4-FFF2-40B4-BE49-F238E27FC236}">
                    <a16:creationId xmlns:a16="http://schemas.microsoft.com/office/drawing/2014/main" id="{5C422781-E499-4AFD-801E-E03209FC2578}"/>
                  </a:ext>
                </a:extLst>
              </p:cNvPr>
              <p:cNvSpPr txBox="1"/>
              <p:nvPr/>
            </p:nvSpPr>
            <p:spPr>
              <a:xfrm>
                <a:off x="2501916" y="5183924"/>
                <a:ext cx="1367729" cy="523220"/>
              </a:xfrm>
              <a:prstGeom prst="rect">
                <a:avLst/>
              </a:prstGeom>
              <a:noFill/>
            </p:spPr>
            <p:txBody>
              <a:bodyPr wrap="square">
                <a:spAutoFit/>
              </a:bodyPr>
              <a:lstStyle/>
              <a:p>
                <a:pPr algn="ctr"/>
                <a:r>
                  <a:rPr lang="en-US" sz="1400">
                    <a:solidFill>
                      <a:srgbClr val="155BE3"/>
                    </a:solidFill>
                    <a:latin typeface="Segoe UI Semibold" panose="020B0702040204020203" pitchFamily="34" charset="0"/>
                    <a:cs typeface="Segoe UI Semibold" panose="020B0702040204020203" pitchFamily="34" charset="0"/>
                  </a:rPr>
                  <a:t>Bicep Language</a:t>
                </a:r>
              </a:p>
            </p:txBody>
          </p:sp>
        </p:grpSp>
        <p:cxnSp>
          <p:nvCxnSpPr>
            <p:cNvPr id="73" name="Straight Arrow Connector 83">
              <a:extLst>
                <a:ext uri="{FF2B5EF4-FFF2-40B4-BE49-F238E27FC236}">
                  <a16:creationId xmlns:a16="http://schemas.microsoft.com/office/drawing/2014/main" id="{385DA1B0-1984-4E3C-9C88-519175606E47}"/>
                </a:ext>
              </a:extLst>
            </p:cNvPr>
            <p:cNvCxnSpPr>
              <a:cxnSpLocks/>
            </p:cNvCxnSpPr>
            <p:nvPr/>
          </p:nvCxnSpPr>
          <p:spPr>
            <a:xfrm>
              <a:off x="8609386" y="1729876"/>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grpSp>
      <p:sp>
        <p:nvSpPr>
          <p:cNvPr id="103" name="TextBox 1">
            <a:extLst>
              <a:ext uri="{FF2B5EF4-FFF2-40B4-BE49-F238E27FC236}">
                <a16:creationId xmlns:a16="http://schemas.microsoft.com/office/drawing/2014/main" id="{9339371C-6E70-4597-A97F-6B382C4F4077}"/>
              </a:ext>
            </a:extLst>
          </p:cNvPr>
          <p:cNvSpPr txBox="1"/>
          <p:nvPr/>
        </p:nvSpPr>
        <p:spPr>
          <a:xfrm>
            <a:off x="8559614" y="2083358"/>
            <a:ext cx="1092808" cy="261610"/>
          </a:xfrm>
          <a:prstGeom prst="rect">
            <a:avLst/>
          </a:prstGeom>
          <a:noFill/>
        </p:spPr>
        <p:txBody>
          <a:bodyPr wrap="square">
            <a:spAutoFit/>
          </a:bodyPr>
          <a:lstStyle/>
          <a:p>
            <a:pPr algn="ctr"/>
            <a:r>
              <a:rPr lang="en-US" sz="1100" dirty="0">
                <a:solidFill>
                  <a:schemeClr val="tx1">
                    <a:lumMod val="65000"/>
                    <a:lumOff val="35000"/>
                  </a:schemeClr>
                </a:solidFill>
                <a:latin typeface="Consolas" panose="020B0609020204030204" pitchFamily="49" charset="0"/>
                <a:cs typeface="Segoe UI Semibold" panose="020B0702040204020203" pitchFamily="34" charset="0"/>
              </a:rPr>
              <a:t>bicep build</a:t>
            </a:r>
          </a:p>
        </p:txBody>
      </p:sp>
      <p:sp>
        <p:nvSpPr>
          <p:cNvPr id="104" name="TextBox 2">
            <a:extLst>
              <a:ext uri="{FF2B5EF4-FFF2-40B4-BE49-F238E27FC236}">
                <a16:creationId xmlns:a16="http://schemas.microsoft.com/office/drawing/2014/main" id="{FE3D329E-2EB0-4C4F-B49A-F8D9BBA97F9B}"/>
              </a:ext>
            </a:extLst>
          </p:cNvPr>
          <p:cNvSpPr txBox="1"/>
          <p:nvPr/>
        </p:nvSpPr>
        <p:spPr>
          <a:xfrm>
            <a:off x="8599091" y="2810649"/>
            <a:ext cx="2178550" cy="261610"/>
          </a:xfrm>
          <a:prstGeom prst="rect">
            <a:avLst/>
          </a:prstGeom>
          <a:noFill/>
        </p:spPr>
        <p:txBody>
          <a:bodyPr wrap="square">
            <a:spAutoFit/>
          </a:bodyPr>
          <a:lstStyle/>
          <a:p>
            <a:pPr algn="ctr"/>
            <a:r>
              <a:rPr lang="en-US" sz="1100" dirty="0">
                <a:solidFill>
                  <a:schemeClr val="tx1">
                    <a:lumMod val="65000"/>
                    <a:lumOff val="35000"/>
                  </a:schemeClr>
                </a:solidFill>
                <a:latin typeface="Consolas" panose="020B0609020204030204" pitchFamily="49" charset="0"/>
                <a:cs typeface="Segoe UI Semibold" panose="020B0702040204020203" pitchFamily="34" charset="0"/>
              </a:rPr>
              <a:t>az deployment group create</a:t>
            </a:r>
          </a:p>
        </p:txBody>
      </p:sp>
      <p:sp>
        <p:nvSpPr>
          <p:cNvPr id="105" name="TextBox 3">
            <a:extLst>
              <a:ext uri="{FF2B5EF4-FFF2-40B4-BE49-F238E27FC236}">
                <a16:creationId xmlns:a16="http://schemas.microsoft.com/office/drawing/2014/main" id="{E9C8FF91-F5E4-401E-8201-1BCBABAE497F}"/>
              </a:ext>
            </a:extLst>
          </p:cNvPr>
          <p:cNvSpPr txBox="1"/>
          <p:nvPr/>
        </p:nvSpPr>
        <p:spPr>
          <a:xfrm>
            <a:off x="278606" y="3469626"/>
            <a:ext cx="4479831" cy="584775"/>
          </a:xfrm>
          <a:prstGeom prst="rect">
            <a:avLst/>
          </a:prstGeom>
          <a:noFill/>
        </p:spPr>
        <p:txBody>
          <a:bodyPr wrap="square" rtlCol="0">
            <a:spAutoFit/>
          </a:bodyPr>
          <a:lstStyle/>
          <a:p>
            <a:r>
              <a:rPr lang="en-US" sz="1600" dirty="0">
                <a:solidFill>
                  <a:srgbClr val="0070C0"/>
                </a:solidFill>
                <a:latin typeface="Segoe UI Semibold" panose="020B0702040204020203" pitchFamily="34" charset="0"/>
                <a:cs typeface="Segoe UI Semibold" panose="020B0702040204020203" pitchFamily="34" charset="0"/>
              </a:rPr>
              <a:t>Modular: </a:t>
            </a:r>
            <a:r>
              <a:rPr lang="en-US" sz="1600" dirty="0">
                <a:latin typeface="Segoe UI" panose="020B0502040204020203" pitchFamily="34" charset="0"/>
                <a:cs typeface="Segoe UI" panose="020B0502040204020203" pitchFamily="34" charset="0"/>
              </a:rPr>
              <a:t>Abstract common blocks of config into reusable elements</a:t>
            </a:r>
          </a:p>
        </p:txBody>
      </p:sp>
      <p:sp>
        <p:nvSpPr>
          <p:cNvPr id="106" name="TextBox 5">
            <a:extLst>
              <a:ext uri="{FF2B5EF4-FFF2-40B4-BE49-F238E27FC236}">
                <a16:creationId xmlns:a16="http://schemas.microsoft.com/office/drawing/2014/main" id="{E71C102B-ABBB-4B84-93AE-9A64071078D1}"/>
              </a:ext>
            </a:extLst>
          </p:cNvPr>
          <p:cNvSpPr txBox="1"/>
          <p:nvPr/>
        </p:nvSpPr>
        <p:spPr>
          <a:xfrm>
            <a:off x="278606" y="4191984"/>
            <a:ext cx="4479831" cy="338554"/>
          </a:xfrm>
          <a:prstGeom prst="rect">
            <a:avLst/>
          </a:prstGeom>
          <a:noFill/>
        </p:spPr>
        <p:txBody>
          <a:bodyPr wrap="square" rtlCol="0">
            <a:spAutoFit/>
          </a:bodyPr>
          <a:lstStyle/>
          <a:p>
            <a:r>
              <a:rPr lang="en-US" sz="1600" dirty="0">
                <a:solidFill>
                  <a:srgbClr val="0070C0"/>
                </a:solidFill>
                <a:latin typeface="Segoe UI Semibold" panose="020B0702040204020203" pitchFamily="34" charset="0"/>
                <a:cs typeface="Segoe UI Semibold" panose="020B0702040204020203" pitchFamily="34" charset="0"/>
              </a:rPr>
              <a:t>Open Source: </a:t>
            </a:r>
            <a:r>
              <a:rPr lang="en-US" sz="1600" dirty="0">
                <a:latin typeface="Segoe UI" panose="020B0502040204020203" pitchFamily="34" charset="0"/>
                <a:cs typeface="Segoe UI" panose="020B0502040204020203" pitchFamily="34" charset="0"/>
              </a:rPr>
              <a:t>Transparency and community</a:t>
            </a:r>
          </a:p>
        </p:txBody>
      </p:sp>
    </p:spTree>
    <p:extLst>
      <p:ext uri="{BB962C8B-B14F-4D97-AF65-F5344CB8AC3E}">
        <p14:creationId xmlns:p14="http://schemas.microsoft.com/office/powerpoint/2010/main" val="3956869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5A910D-5E06-4B70-B51A-CF8F013B92AE}"/>
              </a:ext>
            </a:extLst>
          </p:cNvPr>
          <p:cNvSpPr>
            <a:spLocks noGrp="1"/>
          </p:cNvSpPr>
          <p:nvPr>
            <p:ph type="title"/>
          </p:nvPr>
        </p:nvSpPr>
        <p:spPr/>
        <p:txBody>
          <a:bodyPr/>
          <a:lstStyle/>
          <a:p>
            <a:r>
              <a:rPr lang="de-DE" dirty="0"/>
              <a:t>Benefits</a:t>
            </a:r>
          </a:p>
        </p:txBody>
      </p:sp>
      <p:sp>
        <p:nvSpPr>
          <p:cNvPr id="3" name="Inhaltsplatzhalter 2">
            <a:extLst>
              <a:ext uri="{FF2B5EF4-FFF2-40B4-BE49-F238E27FC236}">
                <a16:creationId xmlns:a16="http://schemas.microsoft.com/office/drawing/2014/main" id="{BAD1714A-56AE-446E-9381-9FA9753E0543}"/>
              </a:ext>
            </a:extLst>
          </p:cNvPr>
          <p:cNvSpPr>
            <a:spLocks noGrp="1"/>
          </p:cNvSpPr>
          <p:nvPr>
            <p:ph idx="1"/>
          </p:nvPr>
        </p:nvSpPr>
        <p:spPr>
          <a:xfrm>
            <a:off x="584200" y="1435503"/>
            <a:ext cx="11018520" cy="4308872"/>
          </a:xfrm>
        </p:spPr>
        <p:txBody>
          <a:bodyPr/>
          <a:lstStyle/>
          <a:p>
            <a:pPr marL="514350" indent="-514350">
              <a:buFont typeface="+mj-lt"/>
              <a:buAutoNum type="arabicPeriod"/>
            </a:pPr>
            <a:r>
              <a:rPr lang="en-US" dirty="0"/>
              <a:t>Day 0 resource provider support. Any Azure resource can be provisioned using Bicep.</a:t>
            </a:r>
          </a:p>
          <a:p>
            <a:pPr marL="514350" indent="-514350">
              <a:buFont typeface="+mj-lt"/>
              <a:buAutoNum type="arabicPeriod"/>
            </a:pPr>
            <a:r>
              <a:rPr lang="en-US" dirty="0"/>
              <a:t>Much simpler syntax</a:t>
            </a:r>
          </a:p>
          <a:p>
            <a:pPr marL="514350" indent="-514350">
              <a:buFont typeface="+mj-lt"/>
              <a:buAutoNum type="arabicPeriod"/>
            </a:pPr>
            <a:r>
              <a:rPr lang="en-US" dirty="0"/>
              <a:t>No state or state files to manage. </a:t>
            </a:r>
          </a:p>
          <a:p>
            <a:pPr marL="514350" indent="-514350">
              <a:buFont typeface="+mj-lt"/>
              <a:buAutoNum type="arabicPeriod"/>
            </a:pPr>
            <a:r>
              <a:rPr lang="en-US" dirty="0"/>
              <a:t>Our VS Code extension for Bicep makes it extremely easy to author and get started with advanced type validation based on all Azure resource type API definitions.</a:t>
            </a:r>
          </a:p>
          <a:p>
            <a:pPr marL="514350" indent="-514350">
              <a:buFont typeface="+mj-lt"/>
              <a:buAutoNum type="arabicPeriod"/>
            </a:pPr>
            <a:r>
              <a:rPr lang="en-US" dirty="0"/>
              <a:t>Easily break apart your code with native modules</a:t>
            </a:r>
          </a:p>
          <a:p>
            <a:pPr marL="514350" indent="-514350">
              <a:buFont typeface="+mj-lt"/>
              <a:buAutoNum type="arabicPeriod"/>
            </a:pPr>
            <a:r>
              <a:rPr lang="en-US" dirty="0"/>
              <a:t>Supported by Microsoft support and 100% free to use.</a:t>
            </a:r>
            <a:endParaRPr lang="de-DE" dirty="0"/>
          </a:p>
        </p:txBody>
      </p:sp>
    </p:spTree>
    <p:extLst>
      <p:ext uri="{BB962C8B-B14F-4D97-AF65-F5344CB8AC3E}">
        <p14:creationId xmlns:p14="http://schemas.microsoft.com/office/powerpoint/2010/main" val="195056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9718724-EC34-4192-99CC-094CC462452D}"/>
              </a:ext>
            </a:extLst>
          </p:cNvPr>
          <p:cNvSpPr>
            <a:spLocks noGrp="1"/>
          </p:cNvSpPr>
          <p:nvPr>
            <p:ph type="title"/>
          </p:nvPr>
        </p:nvSpPr>
        <p:spPr/>
        <p:txBody>
          <a:bodyPr/>
          <a:lstStyle/>
          <a:p>
            <a:r>
              <a:rPr lang="de-DE" dirty="0" err="1"/>
              <a:t>Getting</a:t>
            </a:r>
            <a:r>
              <a:rPr lang="de-DE" dirty="0"/>
              <a:t> </a:t>
            </a:r>
            <a:r>
              <a:rPr lang="de-DE" dirty="0" err="1"/>
              <a:t>started</a:t>
            </a:r>
            <a:endParaRPr lang="de-DE" dirty="0"/>
          </a:p>
        </p:txBody>
      </p:sp>
      <p:sp>
        <p:nvSpPr>
          <p:cNvPr id="5" name="Inhaltsplatzhalter 4">
            <a:extLst>
              <a:ext uri="{FF2B5EF4-FFF2-40B4-BE49-F238E27FC236}">
                <a16:creationId xmlns:a16="http://schemas.microsoft.com/office/drawing/2014/main" id="{089D42AD-1179-4636-8B9F-3828E4BCBD82}"/>
              </a:ext>
            </a:extLst>
          </p:cNvPr>
          <p:cNvSpPr>
            <a:spLocks noGrp="1"/>
          </p:cNvSpPr>
          <p:nvPr>
            <p:ph sz="quarter" idx="10"/>
          </p:nvPr>
        </p:nvSpPr>
        <p:spPr>
          <a:xfrm>
            <a:off x="584200" y="1435100"/>
            <a:ext cx="11018838" cy="4641271"/>
          </a:xfrm>
        </p:spPr>
        <p:txBody>
          <a:bodyPr/>
          <a:lstStyle/>
          <a:p>
            <a:pPr marL="0" indent="0">
              <a:buNone/>
            </a:pPr>
            <a:r>
              <a:rPr lang="de-DE" b="0" dirty="0" err="1">
                <a:solidFill>
                  <a:srgbClr val="FF4500"/>
                </a:solidFill>
                <a:effectLst/>
                <a:latin typeface="Consolas" panose="020B0609020204030204" pitchFamily="49" charset="0"/>
              </a:rPr>
              <a:t>az</a:t>
            </a:r>
            <a:r>
              <a:rPr lang="de-DE" b="0" dirty="0">
                <a:solidFill>
                  <a:srgbClr val="333333"/>
                </a:solidFill>
                <a:effectLst/>
                <a:latin typeface="Consolas" panose="020B0609020204030204" pitchFamily="49" charset="0"/>
              </a:rPr>
              <a:t> </a:t>
            </a:r>
            <a:r>
              <a:rPr lang="de-DE" b="0" dirty="0" err="1">
                <a:solidFill>
                  <a:srgbClr val="FF4500"/>
                </a:solidFill>
                <a:effectLst/>
                <a:latin typeface="Consolas" panose="020B0609020204030204" pitchFamily="49" charset="0"/>
              </a:rPr>
              <a:t>bicep</a:t>
            </a:r>
            <a:r>
              <a:rPr lang="de-DE" b="0" dirty="0">
                <a:solidFill>
                  <a:srgbClr val="333333"/>
                </a:solidFill>
                <a:effectLst/>
                <a:latin typeface="Consolas" panose="020B0609020204030204" pitchFamily="49" charset="0"/>
              </a:rPr>
              <a:t> </a:t>
            </a:r>
            <a:r>
              <a:rPr lang="de-DE" b="0" dirty="0" err="1">
                <a:solidFill>
                  <a:srgbClr val="FF4500"/>
                </a:solidFill>
                <a:effectLst/>
                <a:latin typeface="Consolas" panose="020B0609020204030204" pitchFamily="49" charset="0"/>
              </a:rPr>
              <a:t>install</a:t>
            </a:r>
            <a:endParaRPr lang="de-DE" b="0" dirty="0">
              <a:solidFill>
                <a:srgbClr val="333333"/>
              </a:solidFill>
              <a:effectLst/>
              <a:latin typeface="Consolas" panose="020B0609020204030204" pitchFamily="49" charset="0"/>
            </a:endParaRPr>
          </a:p>
          <a:p>
            <a:pPr marL="0" indent="0">
              <a:buNone/>
            </a:pPr>
            <a:endParaRPr lang="de-DE" dirty="0"/>
          </a:p>
          <a:p>
            <a:pPr marL="0" indent="0">
              <a:buNone/>
            </a:pPr>
            <a:r>
              <a:rPr lang="de-DE" sz="2000" dirty="0"/>
              <a:t>Group</a:t>
            </a:r>
          </a:p>
          <a:p>
            <a:pPr marL="0" indent="0">
              <a:buNone/>
            </a:pPr>
            <a:r>
              <a:rPr lang="de-DE" sz="2000" dirty="0"/>
              <a:t>    </a:t>
            </a:r>
            <a:r>
              <a:rPr lang="de-DE" sz="2000" dirty="0" err="1"/>
              <a:t>az</a:t>
            </a:r>
            <a:r>
              <a:rPr lang="de-DE" sz="2000" dirty="0"/>
              <a:t> </a:t>
            </a:r>
            <a:r>
              <a:rPr lang="de-DE" sz="2000" dirty="0" err="1"/>
              <a:t>bicep</a:t>
            </a:r>
            <a:r>
              <a:rPr lang="de-DE" sz="2000" dirty="0"/>
              <a:t> 	: </a:t>
            </a:r>
            <a:r>
              <a:rPr lang="de-DE" sz="2000" dirty="0" err="1"/>
              <a:t>Bicep</a:t>
            </a:r>
            <a:r>
              <a:rPr lang="de-DE" sz="2000" dirty="0"/>
              <a:t> CLI </a:t>
            </a:r>
            <a:r>
              <a:rPr lang="de-DE" sz="2000" dirty="0" err="1"/>
              <a:t>command</a:t>
            </a:r>
            <a:r>
              <a:rPr lang="de-DE" sz="2000" dirty="0"/>
              <a:t> </a:t>
            </a:r>
            <a:r>
              <a:rPr lang="de-DE" sz="2000" dirty="0" err="1"/>
              <a:t>group</a:t>
            </a:r>
            <a:r>
              <a:rPr lang="de-DE" sz="2000" dirty="0"/>
              <a:t>.</a:t>
            </a:r>
          </a:p>
          <a:p>
            <a:pPr marL="0" indent="0">
              <a:buNone/>
            </a:pPr>
            <a:endParaRPr lang="de-DE" sz="2000" dirty="0"/>
          </a:p>
          <a:p>
            <a:pPr marL="0" indent="0">
              <a:buNone/>
            </a:pPr>
            <a:r>
              <a:rPr lang="de-DE" sz="2000" dirty="0" err="1"/>
              <a:t>Commands</a:t>
            </a:r>
            <a:r>
              <a:rPr lang="de-DE" sz="2000" dirty="0"/>
              <a:t>:</a:t>
            </a:r>
          </a:p>
          <a:p>
            <a:pPr marL="0" indent="0">
              <a:buNone/>
            </a:pPr>
            <a:r>
              <a:rPr lang="de-DE" sz="2000" dirty="0"/>
              <a:t>    </a:t>
            </a:r>
            <a:r>
              <a:rPr lang="de-DE" sz="2000" dirty="0" err="1"/>
              <a:t>build</a:t>
            </a:r>
            <a:r>
              <a:rPr lang="de-DE" sz="2000" dirty="0"/>
              <a:t>         	: </a:t>
            </a:r>
            <a:r>
              <a:rPr lang="de-DE" sz="2000" dirty="0" err="1"/>
              <a:t>Build</a:t>
            </a:r>
            <a:r>
              <a:rPr lang="de-DE" sz="2000" dirty="0"/>
              <a:t> a </a:t>
            </a:r>
            <a:r>
              <a:rPr lang="de-DE" sz="2000" dirty="0" err="1"/>
              <a:t>Bicep</a:t>
            </a:r>
            <a:r>
              <a:rPr lang="de-DE" sz="2000" dirty="0"/>
              <a:t> </a:t>
            </a:r>
            <a:r>
              <a:rPr lang="de-DE" sz="2000" dirty="0" err="1"/>
              <a:t>file</a:t>
            </a:r>
            <a:r>
              <a:rPr lang="de-DE" sz="2000" dirty="0"/>
              <a:t>.</a:t>
            </a:r>
          </a:p>
          <a:p>
            <a:pPr marL="0" indent="0">
              <a:buNone/>
            </a:pPr>
            <a:r>
              <a:rPr lang="de-DE" sz="2000" dirty="0"/>
              <a:t>    </a:t>
            </a:r>
            <a:r>
              <a:rPr lang="de-DE" sz="2000" dirty="0" err="1"/>
              <a:t>decompile</a:t>
            </a:r>
            <a:r>
              <a:rPr lang="de-DE" sz="2000" dirty="0"/>
              <a:t>     	: </a:t>
            </a:r>
            <a:r>
              <a:rPr lang="de-DE" sz="2000" dirty="0" err="1"/>
              <a:t>Attempt</a:t>
            </a:r>
            <a:r>
              <a:rPr lang="de-DE" sz="2000" dirty="0"/>
              <a:t> </a:t>
            </a:r>
            <a:r>
              <a:rPr lang="de-DE" sz="2000" dirty="0" err="1"/>
              <a:t>to</a:t>
            </a:r>
            <a:r>
              <a:rPr lang="de-DE" sz="2000" dirty="0"/>
              <a:t> </a:t>
            </a:r>
            <a:r>
              <a:rPr lang="de-DE" sz="2000" dirty="0" err="1"/>
              <a:t>decompile</a:t>
            </a:r>
            <a:r>
              <a:rPr lang="de-DE" sz="2000" dirty="0"/>
              <a:t> an ARM </a:t>
            </a:r>
            <a:r>
              <a:rPr lang="de-DE" sz="2000" dirty="0" err="1"/>
              <a:t>template</a:t>
            </a:r>
            <a:r>
              <a:rPr lang="de-DE" sz="2000" dirty="0"/>
              <a:t> </a:t>
            </a:r>
            <a:r>
              <a:rPr lang="de-DE" sz="2000" dirty="0" err="1"/>
              <a:t>file</a:t>
            </a:r>
            <a:r>
              <a:rPr lang="de-DE" sz="2000" dirty="0"/>
              <a:t> </a:t>
            </a:r>
            <a:r>
              <a:rPr lang="de-DE" sz="2000" dirty="0" err="1"/>
              <a:t>to</a:t>
            </a:r>
            <a:r>
              <a:rPr lang="de-DE" sz="2000" dirty="0"/>
              <a:t> a </a:t>
            </a:r>
            <a:r>
              <a:rPr lang="de-DE" sz="2000" dirty="0" err="1"/>
              <a:t>Bicep</a:t>
            </a:r>
            <a:r>
              <a:rPr lang="de-DE" sz="2000" dirty="0"/>
              <a:t> </a:t>
            </a:r>
            <a:r>
              <a:rPr lang="de-DE" sz="2000" dirty="0" err="1"/>
              <a:t>file</a:t>
            </a:r>
            <a:r>
              <a:rPr lang="de-DE" sz="2000" dirty="0"/>
              <a:t>.</a:t>
            </a:r>
          </a:p>
          <a:p>
            <a:pPr marL="0" indent="0">
              <a:buNone/>
            </a:pPr>
            <a:r>
              <a:rPr lang="de-DE" sz="2000" dirty="0"/>
              <a:t>    </a:t>
            </a:r>
            <a:r>
              <a:rPr lang="de-DE" sz="2000" dirty="0" err="1"/>
              <a:t>install</a:t>
            </a:r>
            <a:r>
              <a:rPr lang="de-DE" sz="2000" dirty="0"/>
              <a:t>       	: </a:t>
            </a:r>
            <a:r>
              <a:rPr lang="de-DE" sz="2000" dirty="0" err="1"/>
              <a:t>Install</a:t>
            </a:r>
            <a:r>
              <a:rPr lang="de-DE" sz="2000" dirty="0"/>
              <a:t> </a:t>
            </a:r>
            <a:r>
              <a:rPr lang="de-DE" sz="2000" dirty="0" err="1"/>
              <a:t>Bicep</a:t>
            </a:r>
            <a:r>
              <a:rPr lang="de-DE" sz="2000" dirty="0"/>
              <a:t> CLI.</a:t>
            </a:r>
          </a:p>
          <a:p>
            <a:pPr marL="0" indent="0">
              <a:buNone/>
            </a:pPr>
            <a:r>
              <a:rPr lang="de-DE" sz="2000" dirty="0"/>
              <a:t>    list-versions 	: List out all </a:t>
            </a:r>
            <a:r>
              <a:rPr lang="de-DE" sz="2000" dirty="0" err="1"/>
              <a:t>available</a:t>
            </a:r>
            <a:r>
              <a:rPr lang="de-DE" sz="2000" dirty="0"/>
              <a:t> </a:t>
            </a:r>
            <a:r>
              <a:rPr lang="de-DE" sz="2000" dirty="0" err="1"/>
              <a:t>versions</a:t>
            </a:r>
            <a:r>
              <a:rPr lang="de-DE" sz="2000" dirty="0"/>
              <a:t> </a:t>
            </a:r>
            <a:r>
              <a:rPr lang="de-DE" sz="2000" dirty="0" err="1"/>
              <a:t>of</a:t>
            </a:r>
            <a:r>
              <a:rPr lang="de-DE" sz="2000" dirty="0"/>
              <a:t> </a:t>
            </a:r>
            <a:r>
              <a:rPr lang="de-DE" sz="2000" dirty="0" err="1"/>
              <a:t>Bicep</a:t>
            </a:r>
            <a:r>
              <a:rPr lang="de-DE" sz="2000" dirty="0"/>
              <a:t> CLI.</a:t>
            </a:r>
          </a:p>
          <a:p>
            <a:pPr marL="0" indent="0">
              <a:buNone/>
            </a:pPr>
            <a:r>
              <a:rPr lang="de-DE" sz="2000" dirty="0"/>
              <a:t>    upgrade       	: Upgrade </a:t>
            </a:r>
            <a:r>
              <a:rPr lang="de-DE" sz="2000" dirty="0" err="1"/>
              <a:t>Bicep</a:t>
            </a:r>
            <a:r>
              <a:rPr lang="de-DE" sz="2000" dirty="0"/>
              <a:t> CLI </a:t>
            </a:r>
            <a:r>
              <a:rPr lang="de-DE" sz="2000" dirty="0" err="1"/>
              <a:t>to</a:t>
            </a:r>
            <a:r>
              <a:rPr lang="de-DE" sz="2000" dirty="0"/>
              <a:t> </a:t>
            </a:r>
            <a:r>
              <a:rPr lang="de-DE" sz="2000" dirty="0" err="1"/>
              <a:t>the</a:t>
            </a:r>
            <a:r>
              <a:rPr lang="de-DE" sz="2000" dirty="0"/>
              <a:t> </a:t>
            </a:r>
            <a:r>
              <a:rPr lang="de-DE" sz="2000" dirty="0" err="1"/>
              <a:t>latest</a:t>
            </a:r>
            <a:r>
              <a:rPr lang="de-DE" sz="2000" dirty="0"/>
              <a:t> </a:t>
            </a:r>
            <a:r>
              <a:rPr lang="de-DE" sz="2000" dirty="0" err="1"/>
              <a:t>version</a:t>
            </a:r>
            <a:r>
              <a:rPr lang="de-DE" sz="2000" dirty="0"/>
              <a:t>.</a:t>
            </a:r>
          </a:p>
          <a:p>
            <a:pPr marL="0" indent="0">
              <a:buNone/>
            </a:pPr>
            <a:r>
              <a:rPr lang="de-DE" sz="2000" dirty="0"/>
              <a:t>    </a:t>
            </a:r>
            <a:r>
              <a:rPr lang="de-DE" sz="2000" dirty="0" err="1"/>
              <a:t>version</a:t>
            </a:r>
            <a:r>
              <a:rPr lang="de-DE" sz="2000" dirty="0"/>
              <a:t>       	: Show </a:t>
            </a:r>
            <a:r>
              <a:rPr lang="de-DE" sz="2000" dirty="0" err="1"/>
              <a:t>the</a:t>
            </a:r>
            <a:r>
              <a:rPr lang="de-DE" sz="2000" dirty="0"/>
              <a:t> </a:t>
            </a:r>
            <a:r>
              <a:rPr lang="de-DE" sz="2000" dirty="0" err="1"/>
              <a:t>installed</a:t>
            </a:r>
            <a:r>
              <a:rPr lang="de-DE" sz="2000" dirty="0"/>
              <a:t> </a:t>
            </a:r>
            <a:r>
              <a:rPr lang="de-DE" sz="2000" dirty="0" err="1"/>
              <a:t>version</a:t>
            </a:r>
            <a:r>
              <a:rPr lang="de-DE" sz="2000" dirty="0"/>
              <a:t> </a:t>
            </a:r>
            <a:r>
              <a:rPr lang="de-DE" sz="2000" dirty="0" err="1"/>
              <a:t>of</a:t>
            </a:r>
            <a:r>
              <a:rPr lang="de-DE" sz="2000" dirty="0"/>
              <a:t> </a:t>
            </a:r>
            <a:r>
              <a:rPr lang="de-DE" sz="2000" dirty="0" err="1"/>
              <a:t>Bicep</a:t>
            </a:r>
            <a:r>
              <a:rPr lang="de-DE" sz="2000" dirty="0"/>
              <a:t> CLI.</a:t>
            </a:r>
          </a:p>
        </p:txBody>
      </p:sp>
    </p:spTree>
    <p:extLst>
      <p:ext uri="{BB962C8B-B14F-4D97-AF65-F5344CB8AC3E}">
        <p14:creationId xmlns:p14="http://schemas.microsoft.com/office/powerpoint/2010/main" val="25228606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FDBAC-84ED-4D89-8167-60F631468B74}"/>
              </a:ext>
            </a:extLst>
          </p:cNvPr>
          <p:cNvSpPr>
            <a:spLocks noGrp="1"/>
          </p:cNvSpPr>
          <p:nvPr>
            <p:ph type="title"/>
          </p:nvPr>
        </p:nvSpPr>
        <p:spPr/>
        <p:txBody>
          <a:bodyPr/>
          <a:lstStyle/>
          <a:p>
            <a:r>
              <a:rPr lang="de-DE" dirty="0"/>
              <a:t>Visual Studio Code</a:t>
            </a:r>
          </a:p>
        </p:txBody>
      </p:sp>
      <p:pic>
        <p:nvPicPr>
          <p:cNvPr id="5" name="Inhaltsplatzhalter 4">
            <a:extLst>
              <a:ext uri="{FF2B5EF4-FFF2-40B4-BE49-F238E27FC236}">
                <a16:creationId xmlns:a16="http://schemas.microsoft.com/office/drawing/2014/main" id="{D6918E43-E240-40F8-BF02-9D889BF9A0F1}"/>
              </a:ext>
            </a:extLst>
          </p:cNvPr>
          <p:cNvPicPr>
            <a:picLocks noGrp="1" noChangeAspect="1"/>
          </p:cNvPicPr>
          <p:nvPr>
            <p:ph sz="quarter" idx="10"/>
          </p:nvPr>
        </p:nvPicPr>
        <p:blipFill>
          <a:blip r:embed="rId2"/>
          <a:stretch>
            <a:fillRect/>
          </a:stretch>
        </p:blipFill>
        <p:spPr>
          <a:xfrm>
            <a:off x="588263" y="1214596"/>
            <a:ext cx="9317327" cy="3646964"/>
          </a:xfrm>
        </p:spPr>
      </p:pic>
      <p:sp>
        <p:nvSpPr>
          <p:cNvPr id="7" name="Textfeld 6">
            <a:extLst>
              <a:ext uri="{FF2B5EF4-FFF2-40B4-BE49-F238E27FC236}">
                <a16:creationId xmlns:a16="http://schemas.microsoft.com/office/drawing/2014/main" id="{60425205-E28A-4A05-95C3-ADB4F04020F7}"/>
              </a:ext>
            </a:extLst>
          </p:cNvPr>
          <p:cNvSpPr txBox="1"/>
          <p:nvPr/>
        </p:nvSpPr>
        <p:spPr>
          <a:xfrm>
            <a:off x="588263" y="6218827"/>
            <a:ext cx="10003155" cy="363946"/>
          </a:xfrm>
          <a:prstGeom prst="rect">
            <a:avLst/>
          </a:prstGeom>
          <a:noFill/>
        </p:spPr>
        <p:txBody>
          <a:bodyPr wrap="square">
            <a:spAutoFit/>
          </a:bodyPr>
          <a:lstStyle/>
          <a:p>
            <a:r>
              <a:rPr lang="de-DE" dirty="0">
                <a:hlinkClick r:id="rId3"/>
              </a:rPr>
              <a:t>https://marketplace.visualstudio.com/items?itemName=ms-azuretools.vscode-bicep</a:t>
            </a:r>
            <a:r>
              <a:rPr lang="de-DE" dirty="0"/>
              <a:t> </a:t>
            </a:r>
          </a:p>
        </p:txBody>
      </p:sp>
    </p:spTree>
    <p:extLst>
      <p:ext uri="{BB962C8B-B14F-4D97-AF65-F5344CB8AC3E}">
        <p14:creationId xmlns:p14="http://schemas.microsoft.com/office/powerpoint/2010/main" val="33498143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Manual Infrastructure Deployment</a:t>
            </a:r>
            <a:br>
              <a:rPr lang="en-US" dirty="0"/>
            </a:br>
            <a:endParaRPr lang="en-US" sz="2000" dirty="0"/>
          </a:p>
        </p:txBody>
      </p:sp>
      <p:sp>
        <p:nvSpPr>
          <p:cNvPr id="3" name="Text Placeholder 2"/>
          <p:cNvSpPr>
            <a:spLocks noGrp="1"/>
          </p:cNvSpPr>
          <p:nvPr>
            <p:ph type="body" sz="quarter" idx="10"/>
          </p:nvPr>
        </p:nvSpPr>
        <p:spPr>
          <a:xfrm>
            <a:off x="588263" y="1539335"/>
            <a:ext cx="11018520" cy="1465016"/>
          </a:xfrm>
        </p:spPr>
        <p:txBody>
          <a:bodyPr/>
          <a:lstStyle/>
          <a:p>
            <a:endParaRPr lang="en-US" dirty="0"/>
          </a:p>
          <a:p>
            <a:endParaRPr lang="en-US" dirty="0"/>
          </a:p>
          <a:p>
            <a:endParaRPr lang="en-US" dirty="0"/>
          </a:p>
        </p:txBody>
      </p:sp>
      <p:sp>
        <p:nvSpPr>
          <p:cNvPr id="6" name="Freeform: Shape 5">
            <a:extLst>
              <a:ext uri="{FF2B5EF4-FFF2-40B4-BE49-F238E27FC236}">
                <a16:creationId xmlns:a16="http://schemas.microsoft.com/office/drawing/2014/main" id="{13B3C986-2A02-44ED-A2BC-1F6CE29A3B5F}"/>
              </a:ext>
              <a:ext uri="{C183D7F6-B498-43B3-948B-1728B52AA6E4}">
                <adec:decorative xmlns:adec="http://schemas.microsoft.com/office/drawing/2017/decorative" val="1"/>
              </a:ext>
            </a:extLst>
          </p:cNvPr>
          <p:cNvSpPr/>
          <p:nvPr/>
        </p:nvSpPr>
        <p:spPr bwMode="auto">
          <a:xfrm>
            <a:off x="10916994" y="494227"/>
            <a:ext cx="475354" cy="393860"/>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808E99FF-EAE2-44C0-96CA-9F9CB97D37B5}"/>
              </a:ext>
            </a:extLst>
          </p:cNvPr>
          <p:cNvPicPr>
            <a:picLocks noChangeAspect="1"/>
          </p:cNvPicPr>
          <p:nvPr/>
        </p:nvPicPr>
        <p:blipFill>
          <a:blip r:embed="rId3"/>
          <a:stretch>
            <a:fillRect/>
          </a:stretch>
        </p:blipFill>
        <p:spPr>
          <a:xfrm>
            <a:off x="8263508" y="3224712"/>
            <a:ext cx="3343275" cy="3343275"/>
          </a:xfrm>
          <a:prstGeom prst="rect">
            <a:avLst/>
          </a:prstGeom>
        </p:spPr>
      </p:pic>
      <p:sp>
        <p:nvSpPr>
          <p:cNvPr id="8" name="TextBox 7">
            <a:extLst>
              <a:ext uri="{FF2B5EF4-FFF2-40B4-BE49-F238E27FC236}">
                <a16:creationId xmlns:a16="http://schemas.microsoft.com/office/drawing/2014/main" id="{ADA91EA0-1A87-4BAD-BFD0-D7056C53F1B2}"/>
              </a:ext>
            </a:extLst>
          </p:cNvPr>
          <p:cNvSpPr txBox="1"/>
          <p:nvPr/>
        </p:nvSpPr>
        <p:spPr>
          <a:xfrm>
            <a:off x="585216" y="1382914"/>
            <a:ext cx="9851555" cy="1723549"/>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People Dependencies, short staffed = DELAY</a:t>
            </a:r>
          </a:p>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Inconsistent deployment practices</a:t>
            </a:r>
          </a:p>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Knowledge gap</a:t>
            </a:r>
          </a:p>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Heavy customizations</a:t>
            </a:r>
          </a:p>
        </p:txBody>
      </p:sp>
      <p:pic>
        <p:nvPicPr>
          <p:cNvPr id="9" name="Picture 8">
            <a:extLst>
              <a:ext uri="{FF2B5EF4-FFF2-40B4-BE49-F238E27FC236}">
                <a16:creationId xmlns:a16="http://schemas.microsoft.com/office/drawing/2014/main" id="{18FC3468-8296-4248-ADC6-4F1A004F1FAD}"/>
              </a:ext>
            </a:extLst>
          </p:cNvPr>
          <p:cNvPicPr>
            <a:picLocks noChangeAspect="1"/>
          </p:cNvPicPr>
          <p:nvPr/>
        </p:nvPicPr>
        <p:blipFill>
          <a:blip r:embed="rId4"/>
          <a:stretch>
            <a:fillRect/>
          </a:stretch>
        </p:blipFill>
        <p:spPr>
          <a:xfrm>
            <a:off x="3232072" y="3326824"/>
            <a:ext cx="2863928" cy="3200400"/>
          </a:xfrm>
          <a:prstGeom prst="rect">
            <a:avLst/>
          </a:prstGeom>
        </p:spPr>
      </p:pic>
    </p:spTree>
    <p:extLst>
      <p:ext uri="{BB962C8B-B14F-4D97-AF65-F5344CB8AC3E}">
        <p14:creationId xmlns:p14="http://schemas.microsoft.com/office/powerpoint/2010/main" val="395128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dec="http://schemas.microsoft.com/office/drawing/2017/decorative" xmlns:a16="http://schemas.microsoft.com/office/drawing/2014/main"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0CF0F3F-CE93-447B-AD38-03EEB48A05EC}"/>
              </a:ext>
            </a:extLst>
          </p:cNvPr>
          <p:cNvSpPr>
            <a:spLocks noGrp="1"/>
          </p:cNvSpPr>
          <p:nvPr>
            <p:ph type="title"/>
          </p:nvPr>
        </p:nvSpPr>
        <p:spPr/>
        <p:txBody>
          <a:bodyPr/>
          <a:lstStyle/>
          <a:p>
            <a:r>
              <a:rPr lang="de-DE" dirty="0"/>
              <a:t>Simple </a:t>
            </a:r>
            <a:r>
              <a:rPr lang="de-DE" dirty="0" err="1"/>
              <a:t>Example</a:t>
            </a:r>
            <a:endParaRPr lang="de-DE" dirty="0"/>
          </a:p>
        </p:txBody>
      </p:sp>
      <p:sp>
        <p:nvSpPr>
          <p:cNvPr id="5" name="Textplatzhalter 4">
            <a:extLst>
              <a:ext uri="{FF2B5EF4-FFF2-40B4-BE49-F238E27FC236}">
                <a16:creationId xmlns:a16="http://schemas.microsoft.com/office/drawing/2014/main" id="{33FF0308-B9B8-4E5A-9E79-08E011814AA0}"/>
              </a:ext>
            </a:extLst>
          </p:cNvPr>
          <p:cNvSpPr>
            <a:spLocks noGrp="1"/>
          </p:cNvSpPr>
          <p:nvPr>
            <p:ph type="body" sz="quarter" idx="10"/>
          </p:nvPr>
        </p:nvSpPr>
        <p:spPr>
          <a:xfrm>
            <a:off x="588263" y="1436688"/>
            <a:ext cx="11018520" cy="3471720"/>
          </a:xfrm>
        </p:spPr>
        <p:txBody>
          <a:bodyPr/>
          <a:lstStyle/>
          <a:p>
            <a:r>
              <a:rPr lang="de-DE" sz="2400" b="0" dirty="0" err="1">
                <a:solidFill>
                  <a:srgbClr val="0000FF"/>
                </a:solidFill>
                <a:effectLst/>
                <a:latin typeface="Consolas" panose="020B0609020204030204" pitchFamily="49" charset="0"/>
              </a:rPr>
              <a:t>resource</a:t>
            </a:r>
            <a:r>
              <a:rPr lang="de-DE" sz="2400" b="0" dirty="0">
                <a:solidFill>
                  <a:srgbClr val="000000"/>
                </a:solidFill>
                <a:effectLst/>
                <a:latin typeface="Consolas" panose="020B0609020204030204" pitchFamily="49" charset="0"/>
              </a:rPr>
              <a:t> </a:t>
            </a:r>
            <a:r>
              <a:rPr lang="de-DE" sz="2400" b="0" dirty="0" err="1">
                <a:solidFill>
                  <a:srgbClr val="000000"/>
                </a:solidFill>
                <a:effectLst/>
                <a:latin typeface="Consolas" panose="020B0609020204030204" pitchFamily="49" charset="0"/>
              </a:rPr>
              <a:t>stg</a:t>
            </a:r>
            <a:r>
              <a:rPr lang="de-DE" sz="2400" b="0" dirty="0">
                <a:solidFill>
                  <a:srgbClr val="000000"/>
                </a:solidFill>
                <a:effectLst/>
                <a:latin typeface="Consolas" panose="020B0609020204030204" pitchFamily="49" charset="0"/>
              </a:rPr>
              <a:t> </a:t>
            </a:r>
            <a:r>
              <a:rPr lang="de-DE" sz="2400" b="0" dirty="0">
                <a:solidFill>
                  <a:srgbClr val="A31515"/>
                </a:solidFill>
                <a:effectLst/>
                <a:latin typeface="Consolas" panose="020B0609020204030204" pitchFamily="49" charset="0"/>
              </a:rPr>
              <a:t>'</a:t>
            </a:r>
            <a:r>
              <a:rPr lang="de-DE" sz="2400" b="0" dirty="0" err="1">
                <a:solidFill>
                  <a:srgbClr val="A31515"/>
                </a:solidFill>
                <a:effectLst/>
                <a:latin typeface="Consolas" panose="020B0609020204030204" pitchFamily="49" charset="0"/>
              </a:rPr>
              <a:t>Microsoft.Storage</a:t>
            </a:r>
            <a:r>
              <a:rPr lang="de-DE" sz="2400" b="0" dirty="0">
                <a:solidFill>
                  <a:srgbClr val="A31515"/>
                </a:solidFill>
                <a:effectLst/>
                <a:latin typeface="Consolas" panose="020B0609020204030204" pitchFamily="49" charset="0"/>
              </a:rPr>
              <a:t>/storageAccounts@2019-06-01'</a:t>
            </a:r>
            <a:r>
              <a:rPr lang="de-DE" sz="2400" b="0" dirty="0">
                <a:solidFill>
                  <a:srgbClr val="000000"/>
                </a:solidFill>
                <a:effectLst/>
                <a:latin typeface="Consolas" panose="020B0609020204030204" pitchFamily="49" charset="0"/>
              </a:rPr>
              <a:t> = {</a:t>
            </a:r>
          </a:p>
          <a:p>
            <a:r>
              <a:rPr lang="de-DE" sz="2400" b="0" dirty="0">
                <a:solidFill>
                  <a:srgbClr val="000000"/>
                </a:solidFill>
                <a:effectLst/>
                <a:latin typeface="Consolas" panose="020B0609020204030204" pitchFamily="49" charset="0"/>
              </a:rPr>
              <a:t>  </a:t>
            </a:r>
            <a:r>
              <a:rPr lang="de-DE" sz="2400" b="0" dirty="0" err="1">
                <a:solidFill>
                  <a:srgbClr val="000000"/>
                </a:solidFill>
                <a:effectLst/>
                <a:latin typeface="Consolas" panose="020B0609020204030204" pitchFamily="49" charset="0"/>
              </a:rPr>
              <a:t>name</a:t>
            </a:r>
            <a:r>
              <a:rPr lang="de-DE" sz="2400" b="0" dirty="0">
                <a:solidFill>
                  <a:srgbClr val="000000"/>
                </a:solidFill>
                <a:effectLst/>
                <a:latin typeface="Consolas" panose="020B0609020204030204" pitchFamily="49" charset="0"/>
              </a:rPr>
              <a:t>: </a:t>
            </a:r>
            <a:r>
              <a:rPr lang="de-DE" sz="2400" b="0" dirty="0">
                <a:solidFill>
                  <a:srgbClr val="A31515"/>
                </a:solidFill>
                <a:effectLst/>
                <a:latin typeface="Consolas" panose="020B0609020204030204" pitchFamily="49" charset="0"/>
              </a:rPr>
              <a:t>'uniquestorage001'</a:t>
            </a:r>
            <a:r>
              <a:rPr lang="de-DE" sz="2400" b="0" dirty="0">
                <a:solidFill>
                  <a:srgbClr val="000000"/>
                </a:solidFill>
                <a:effectLst/>
                <a:latin typeface="Consolas" panose="020B0609020204030204" pitchFamily="49" charset="0"/>
              </a:rPr>
              <a:t> </a:t>
            </a:r>
            <a:r>
              <a:rPr lang="de-DE" sz="2400" b="0" dirty="0">
                <a:solidFill>
                  <a:srgbClr val="008000"/>
                </a:solidFill>
                <a:effectLst/>
                <a:latin typeface="Consolas" panose="020B0609020204030204" pitchFamily="49" charset="0"/>
              </a:rPr>
              <a:t>// </a:t>
            </a:r>
            <a:r>
              <a:rPr lang="de-DE" sz="2400" b="0" dirty="0" err="1">
                <a:solidFill>
                  <a:srgbClr val="008000"/>
                </a:solidFill>
                <a:effectLst/>
                <a:latin typeface="Consolas" panose="020B0609020204030204" pitchFamily="49" charset="0"/>
              </a:rPr>
              <a:t>must</a:t>
            </a:r>
            <a:r>
              <a:rPr lang="de-DE" sz="2400" b="0" dirty="0">
                <a:solidFill>
                  <a:srgbClr val="008000"/>
                </a:solidFill>
                <a:effectLst/>
                <a:latin typeface="Consolas" panose="020B0609020204030204" pitchFamily="49" charset="0"/>
              </a:rPr>
              <a:t> </a:t>
            </a:r>
            <a:r>
              <a:rPr lang="de-DE" sz="2400" b="0" dirty="0" err="1">
                <a:solidFill>
                  <a:srgbClr val="008000"/>
                </a:solidFill>
                <a:effectLst/>
                <a:latin typeface="Consolas" panose="020B0609020204030204" pitchFamily="49" charset="0"/>
              </a:rPr>
              <a:t>be</a:t>
            </a:r>
            <a:r>
              <a:rPr lang="de-DE" sz="2400" b="0" dirty="0">
                <a:solidFill>
                  <a:srgbClr val="008000"/>
                </a:solidFill>
                <a:effectLst/>
                <a:latin typeface="Consolas" panose="020B0609020204030204" pitchFamily="49" charset="0"/>
              </a:rPr>
              <a:t> </a:t>
            </a:r>
            <a:r>
              <a:rPr lang="de-DE" sz="2400" b="0" dirty="0" err="1">
                <a:solidFill>
                  <a:srgbClr val="008000"/>
                </a:solidFill>
                <a:effectLst/>
                <a:latin typeface="Consolas" panose="020B0609020204030204" pitchFamily="49" charset="0"/>
              </a:rPr>
              <a:t>globally</a:t>
            </a:r>
            <a:r>
              <a:rPr lang="de-DE" sz="2400" b="0" dirty="0">
                <a:solidFill>
                  <a:srgbClr val="008000"/>
                </a:solidFill>
                <a:effectLst/>
                <a:latin typeface="Consolas" panose="020B0609020204030204" pitchFamily="49" charset="0"/>
              </a:rPr>
              <a:t> </a:t>
            </a:r>
            <a:r>
              <a:rPr lang="de-DE" sz="2400" b="0" dirty="0" err="1">
                <a:solidFill>
                  <a:srgbClr val="008000"/>
                </a:solidFill>
                <a:effectLst/>
                <a:latin typeface="Consolas" panose="020B0609020204030204" pitchFamily="49" charset="0"/>
              </a:rPr>
              <a:t>unique</a:t>
            </a:r>
            <a:endParaRPr lang="de-DE" sz="2400" b="0" dirty="0">
              <a:solidFill>
                <a:srgbClr val="000000"/>
              </a:solidFill>
              <a:effectLst/>
              <a:latin typeface="Consolas" panose="020B0609020204030204" pitchFamily="49" charset="0"/>
            </a:endParaRPr>
          </a:p>
          <a:p>
            <a:r>
              <a:rPr lang="de-DE" sz="2400" b="0" dirty="0">
                <a:solidFill>
                  <a:srgbClr val="000000"/>
                </a:solidFill>
                <a:effectLst/>
                <a:latin typeface="Consolas" panose="020B0609020204030204" pitchFamily="49" charset="0"/>
              </a:rPr>
              <a:t>  </a:t>
            </a:r>
            <a:r>
              <a:rPr lang="de-DE" sz="2400" b="0" dirty="0" err="1">
                <a:solidFill>
                  <a:srgbClr val="000000"/>
                </a:solidFill>
                <a:effectLst/>
                <a:latin typeface="Consolas" panose="020B0609020204030204" pitchFamily="49" charset="0"/>
              </a:rPr>
              <a:t>location</a:t>
            </a:r>
            <a:r>
              <a:rPr lang="de-DE" sz="2400" b="0" dirty="0">
                <a:solidFill>
                  <a:srgbClr val="000000"/>
                </a:solidFill>
                <a:effectLst/>
                <a:latin typeface="Consolas" panose="020B0609020204030204" pitchFamily="49" charset="0"/>
              </a:rPr>
              <a:t>: </a:t>
            </a:r>
            <a:r>
              <a:rPr lang="de-DE" sz="2400" b="0" dirty="0">
                <a:solidFill>
                  <a:srgbClr val="A31515"/>
                </a:solidFill>
                <a:effectLst/>
                <a:latin typeface="Consolas" panose="020B0609020204030204" pitchFamily="49" charset="0"/>
              </a:rPr>
              <a:t>'</a:t>
            </a:r>
            <a:r>
              <a:rPr lang="de-DE" sz="2400" b="0" dirty="0" err="1">
                <a:solidFill>
                  <a:srgbClr val="A31515"/>
                </a:solidFill>
                <a:effectLst/>
                <a:latin typeface="Consolas" panose="020B0609020204030204" pitchFamily="49" charset="0"/>
              </a:rPr>
              <a:t>eastus</a:t>
            </a:r>
            <a:r>
              <a:rPr lang="de-DE" sz="2400" b="0" dirty="0">
                <a:solidFill>
                  <a:srgbClr val="A31515"/>
                </a:solidFill>
                <a:effectLst/>
                <a:latin typeface="Consolas" panose="020B0609020204030204" pitchFamily="49" charset="0"/>
              </a:rPr>
              <a:t>'</a:t>
            </a:r>
            <a:endParaRPr lang="de-DE" sz="2400" b="0" dirty="0">
              <a:solidFill>
                <a:srgbClr val="000000"/>
              </a:solidFill>
              <a:effectLst/>
              <a:latin typeface="Consolas" panose="020B0609020204030204" pitchFamily="49" charset="0"/>
            </a:endParaRPr>
          </a:p>
          <a:p>
            <a:r>
              <a:rPr lang="de-DE" sz="2400" b="0" dirty="0">
                <a:solidFill>
                  <a:srgbClr val="000000"/>
                </a:solidFill>
                <a:effectLst/>
                <a:latin typeface="Consolas" panose="020B0609020204030204" pitchFamily="49" charset="0"/>
              </a:rPr>
              <a:t>  </a:t>
            </a:r>
            <a:r>
              <a:rPr lang="de-DE" sz="2400" b="0" dirty="0" err="1">
                <a:solidFill>
                  <a:srgbClr val="000000"/>
                </a:solidFill>
                <a:effectLst/>
                <a:latin typeface="Consolas" panose="020B0609020204030204" pitchFamily="49" charset="0"/>
              </a:rPr>
              <a:t>kind</a:t>
            </a:r>
            <a:r>
              <a:rPr lang="de-DE" sz="2400" b="0" dirty="0">
                <a:solidFill>
                  <a:srgbClr val="000000"/>
                </a:solidFill>
                <a:effectLst/>
                <a:latin typeface="Consolas" panose="020B0609020204030204" pitchFamily="49" charset="0"/>
              </a:rPr>
              <a:t>: </a:t>
            </a:r>
            <a:r>
              <a:rPr lang="de-DE" sz="2400" b="0" dirty="0">
                <a:solidFill>
                  <a:srgbClr val="A31515"/>
                </a:solidFill>
                <a:effectLst/>
                <a:latin typeface="Consolas" panose="020B0609020204030204" pitchFamily="49" charset="0"/>
              </a:rPr>
              <a:t>'Storage'</a:t>
            </a:r>
            <a:endParaRPr lang="de-DE" sz="2400" b="0" dirty="0">
              <a:solidFill>
                <a:srgbClr val="000000"/>
              </a:solidFill>
              <a:effectLst/>
              <a:latin typeface="Consolas" panose="020B0609020204030204" pitchFamily="49" charset="0"/>
            </a:endParaRPr>
          </a:p>
          <a:p>
            <a:r>
              <a:rPr lang="de-DE" sz="2400" b="0" dirty="0">
                <a:solidFill>
                  <a:srgbClr val="000000"/>
                </a:solidFill>
                <a:effectLst/>
                <a:latin typeface="Consolas" panose="020B0609020204030204" pitchFamily="49" charset="0"/>
              </a:rPr>
              <a:t>  </a:t>
            </a:r>
            <a:r>
              <a:rPr lang="de-DE" sz="2400" b="0" dirty="0" err="1">
                <a:solidFill>
                  <a:srgbClr val="000000"/>
                </a:solidFill>
                <a:effectLst/>
                <a:latin typeface="Consolas" panose="020B0609020204030204" pitchFamily="49" charset="0"/>
              </a:rPr>
              <a:t>sku</a:t>
            </a:r>
            <a:r>
              <a:rPr lang="de-DE" sz="2400" b="0" dirty="0">
                <a:solidFill>
                  <a:srgbClr val="000000"/>
                </a:solidFill>
                <a:effectLst/>
                <a:latin typeface="Consolas" panose="020B0609020204030204" pitchFamily="49" charset="0"/>
              </a:rPr>
              <a:t>: {</a:t>
            </a:r>
          </a:p>
          <a:p>
            <a:r>
              <a:rPr lang="de-DE" sz="2400" b="0" dirty="0">
                <a:solidFill>
                  <a:srgbClr val="000000"/>
                </a:solidFill>
                <a:effectLst/>
                <a:latin typeface="Consolas" panose="020B0609020204030204" pitchFamily="49" charset="0"/>
              </a:rPr>
              <a:t>    </a:t>
            </a:r>
            <a:r>
              <a:rPr lang="de-DE" sz="2400" b="0" dirty="0" err="1">
                <a:solidFill>
                  <a:srgbClr val="000000"/>
                </a:solidFill>
                <a:effectLst/>
                <a:latin typeface="Consolas" panose="020B0609020204030204" pitchFamily="49" charset="0"/>
              </a:rPr>
              <a:t>name</a:t>
            </a:r>
            <a:r>
              <a:rPr lang="de-DE" sz="2400" b="0" dirty="0">
                <a:solidFill>
                  <a:srgbClr val="000000"/>
                </a:solidFill>
                <a:effectLst/>
                <a:latin typeface="Consolas" panose="020B0609020204030204" pitchFamily="49" charset="0"/>
              </a:rPr>
              <a:t>: </a:t>
            </a:r>
            <a:r>
              <a:rPr lang="de-DE" sz="2400" b="0" dirty="0">
                <a:solidFill>
                  <a:srgbClr val="A31515"/>
                </a:solidFill>
                <a:effectLst/>
                <a:latin typeface="Consolas" panose="020B0609020204030204" pitchFamily="49" charset="0"/>
              </a:rPr>
              <a:t>'</a:t>
            </a:r>
            <a:r>
              <a:rPr lang="de-DE" sz="2400" b="0" dirty="0" err="1">
                <a:solidFill>
                  <a:srgbClr val="A31515"/>
                </a:solidFill>
                <a:effectLst/>
                <a:latin typeface="Consolas" panose="020B0609020204030204" pitchFamily="49" charset="0"/>
              </a:rPr>
              <a:t>Standard_LRS</a:t>
            </a:r>
            <a:r>
              <a:rPr lang="de-DE" sz="2400" b="0" dirty="0">
                <a:solidFill>
                  <a:srgbClr val="A31515"/>
                </a:solidFill>
                <a:effectLst/>
                <a:latin typeface="Consolas" panose="020B0609020204030204" pitchFamily="49" charset="0"/>
              </a:rPr>
              <a:t>'</a:t>
            </a:r>
            <a:endParaRPr lang="de-DE" sz="2400" b="0" dirty="0">
              <a:solidFill>
                <a:srgbClr val="000000"/>
              </a:solidFill>
              <a:effectLst/>
              <a:latin typeface="Consolas" panose="020B0609020204030204" pitchFamily="49" charset="0"/>
            </a:endParaRPr>
          </a:p>
          <a:p>
            <a:r>
              <a:rPr lang="de-DE" sz="2400" b="0" dirty="0">
                <a:solidFill>
                  <a:srgbClr val="000000"/>
                </a:solidFill>
                <a:effectLst/>
                <a:latin typeface="Consolas" panose="020B0609020204030204" pitchFamily="49" charset="0"/>
              </a:rPr>
              <a:t>  }</a:t>
            </a:r>
          </a:p>
          <a:p>
            <a:r>
              <a:rPr lang="de-DE" sz="2400" b="0" dirty="0">
                <a:solidFill>
                  <a:srgbClr val="000000"/>
                </a:solidFill>
                <a:effectLst/>
                <a:latin typeface="Consolas" panose="020B0609020204030204" pitchFamily="49" charset="0"/>
              </a:rPr>
              <a:t>}</a:t>
            </a:r>
            <a:endParaRPr lang="de-DE" sz="2400" dirty="0"/>
          </a:p>
        </p:txBody>
      </p:sp>
    </p:spTree>
    <p:extLst>
      <p:ext uri="{BB962C8B-B14F-4D97-AF65-F5344CB8AC3E}">
        <p14:creationId xmlns:p14="http://schemas.microsoft.com/office/powerpoint/2010/main" val="10483370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2079F6-06AA-4791-AE0A-CBEE4432A8EE}"/>
              </a:ext>
            </a:extLst>
          </p:cNvPr>
          <p:cNvSpPr>
            <a:spLocks noGrp="1"/>
          </p:cNvSpPr>
          <p:nvPr>
            <p:ph type="title"/>
          </p:nvPr>
        </p:nvSpPr>
        <p:spPr/>
        <p:txBody>
          <a:bodyPr/>
          <a:lstStyle/>
          <a:p>
            <a:r>
              <a:rPr lang="de-DE" dirty="0"/>
              <a:t>Parameters</a:t>
            </a:r>
          </a:p>
        </p:txBody>
      </p:sp>
      <p:sp>
        <p:nvSpPr>
          <p:cNvPr id="3" name="Textplatzhalter 2">
            <a:extLst>
              <a:ext uri="{FF2B5EF4-FFF2-40B4-BE49-F238E27FC236}">
                <a16:creationId xmlns:a16="http://schemas.microsoft.com/office/drawing/2014/main" id="{C6542649-392D-437B-BCFC-4677526C0A7C}"/>
              </a:ext>
            </a:extLst>
          </p:cNvPr>
          <p:cNvSpPr>
            <a:spLocks noGrp="1"/>
          </p:cNvSpPr>
          <p:nvPr>
            <p:ph type="body" sz="quarter" idx="10"/>
          </p:nvPr>
        </p:nvSpPr>
        <p:spPr>
          <a:xfrm>
            <a:off x="588263" y="1436688"/>
            <a:ext cx="11018520" cy="4727448"/>
          </a:xfrm>
        </p:spPr>
        <p:txBody>
          <a:bodyPr/>
          <a:lstStyle/>
          <a:p>
            <a:r>
              <a:rPr lang="de-DE" sz="2400" b="0" dirty="0" err="1">
                <a:solidFill>
                  <a:srgbClr val="0000FF"/>
                </a:solidFill>
                <a:effectLst/>
                <a:latin typeface="Consolas" panose="020B0609020204030204" pitchFamily="49" charset="0"/>
              </a:rPr>
              <a:t>param</a:t>
            </a:r>
            <a:r>
              <a:rPr lang="de-DE" sz="2400" b="0" dirty="0">
                <a:solidFill>
                  <a:srgbClr val="000000"/>
                </a:solidFill>
                <a:effectLst/>
                <a:latin typeface="Consolas" panose="020B0609020204030204" pitchFamily="49" charset="0"/>
              </a:rPr>
              <a:t> </a:t>
            </a:r>
            <a:r>
              <a:rPr lang="de-DE" sz="2400" b="0" dirty="0" err="1">
                <a:solidFill>
                  <a:srgbClr val="000000"/>
                </a:solidFill>
                <a:effectLst/>
                <a:latin typeface="Consolas" panose="020B0609020204030204" pitchFamily="49" charset="0"/>
              </a:rPr>
              <a:t>location</a:t>
            </a:r>
            <a:r>
              <a:rPr lang="de-DE" sz="2400" b="0" dirty="0">
                <a:solidFill>
                  <a:srgbClr val="000000"/>
                </a:solidFill>
                <a:effectLst/>
                <a:latin typeface="Consolas" panose="020B0609020204030204" pitchFamily="49" charset="0"/>
              </a:rPr>
              <a:t> </a:t>
            </a:r>
            <a:r>
              <a:rPr lang="de-DE" sz="2400" b="0" dirty="0" err="1">
                <a:solidFill>
                  <a:srgbClr val="000000"/>
                </a:solidFill>
                <a:effectLst/>
                <a:latin typeface="Consolas" panose="020B0609020204030204" pitchFamily="49" charset="0"/>
              </a:rPr>
              <a:t>string</a:t>
            </a:r>
            <a:r>
              <a:rPr lang="de-DE" sz="2400" b="0" dirty="0">
                <a:solidFill>
                  <a:srgbClr val="000000"/>
                </a:solidFill>
                <a:effectLst/>
                <a:latin typeface="Consolas" panose="020B0609020204030204" pitchFamily="49" charset="0"/>
              </a:rPr>
              <a:t> = </a:t>
            </a:r>
            <a:r>
              <a:rPr lang="de-DE" sz="2400" b="0" dirty="0">
                <a:solidFill>
                  <a:srgbClr val="A31515"/>
                </a:solidFill>
                <a:effectLst/>
                <a:latin typeface="Consolas" panose="020B0609020204030204" pitchFamily="49" charset="0"/>
              </a:rPr>
              <a:t>'</a:t>
            </a:r>
            <a:r>
              <a:rPr lang="de-DE" sz="2400" b="0" dirty="0" err="1">
                <a:solidFill>
                  <a:srgbClr val="A31515"/>
                </a:solidFill>
                <a:effectLst/>
                <a:latin typeface="Consolas" panose="020B0609020204030204" pitchFamily="49" charset="0"/>
              </a:rPr>
              <a:t>eastus</a:t>
            </a:r>
            <a:r>
              <a:rPr lang="de-DE" sz="2400" b="0" dirty="0">
                <a:solidFill>
                  <a:srgbClr val="A31515"/>
                </a:solidFill>
                <a:effectLst/>
                <a:latin typeface="Consolas" panose="020B0609020204030204" pitchFamily="49" charset="0"/>
              </a:rPr>
              <a:t>'</a:t>
            </a:r>
            <a:endParaRPr lang="de-DE" sz="2400" b="0" dirty="0">
              <a:solidFill>
                <a:srgbClr val="000000"/>
              </a:solidFill>
              <a:effectLst/>
              <a:latin typeface="Consolas" panose="020B0609020204030204" pitchFamily="49" charset="0"/>
            </a:endParaRPr>
          </a:p>
          <a:p>
            <a:r>
              <a:rPr lang="de-DE" sz="2400" b="0" dirty="0" err="1">
                <a:solidFill>
                  <a:srgbClr val="0000FF"/>
                </a:solidFill>
                <a:effectLst/>
                <a:latin typeface="Consolas" panose="020B0609020204030204" pitchFamily="49" charset="0"/>
              </a:rPr>
              <a:t>param</a:t>
            </a:r>
            <a:r>
              <a:rPr lang="de-DE" sz="2400" b="0" dirty="0">
                <a:solidFill>
                  <a:srgbClr val="000000"/>
                </a:solidFill>
                <a:effectLst/>
                <a:latin typeface="Consolas" panose="020B0609020204030204" pitchFamily="49" charset="0"/>
              </a:rPr>
              <a:t> </a:t>
            </a:r>
            <a:r>
              <a:rPr lang="de-DE" sz="2400" b="0" dirty="0" err="1">
                <a:solidFill>
                  <a:srgbClr val="000000"/>
                </a:solidFill>
                <a:effectLst/>
                <a:latin typeface="Consolas" panose="020B0609020204030204" pitchFamily="49" charset="0"/>
              </a:rPr>
              <a:t>storageAccountName</a:t>
            </a:r>
            <a:r>
              <a:rPr lang="de-DE" sz="2400" b="0" dirty="0">
                <a:solidFill>
                  <a:srgbClr val="000000"/>
                </a:solidFill>
                <a:effectLst/>
                <a:latin typeface="Consolas" panose="020B0609020204030204" pitchFamily="49" charset="0"/>
              </a:rPr>
              <a:t> </a:t>
            </a:r>
            <a:r>
              <a:rPr lang="de-DE" sz="2400" b="0" dirty="0" err="1">
                <a:solidFill>
                  <a:srgbClr val="000000"/>
                </a:solidFill>
                <a:effectLst/>
                <a:latin typeface="Consolas" panose="020B0609020204030204" pitchFamily="49" charset="0"/>
              </a:rPr>
              <a:t>string</a:t>
            </a:r>
            <a:r>
              <a:rPr lang="de-DE" sz="2400" b="0" dirty="0">
                <a:solidFill>
                  <a:srgbClr val="000000"/>
                </a:solidFill>
                <a:effectLst/>
                <a:latin typeface="Consolas" panose="020B0609020204030204" pitchFamily="49" charset="0"/>
              </a:rPr>
              <a:t> = </a:t>
            </a:r>
            <a:r>
              <a:rPr lang="de-DE" sz="2400" b="0" dirty="0">
                <a:solidFill>
                  <a:srgbClr val="A31515"/>
                </a:solidFill>
                <a:effectLst/>
                <a:latin typeface="Consolas" panose="020B0609020204030204" pitchFamily="49" charset="0"/>
              </a:rPr>
              <a:t>'uniquestorage001‘</a:t>
            </a:r>
          </a:p>
          <a:p>
            <a:br>
              <a:rPr lang="de-DE" sz="2400" b="0" dirty="0">
                <a:solidFill>
                  <a:srgbClr val="000000"/>
                </a:solidFill>
                <a:effectLst/>
                <a:latin typeface="Consolas" panose="020B0609020204030204" pitchFamily="49" charset="0"/>
              </a:rPr>
            </a:br>
            <a:r>
              <a:rPr lang="de-DE" sz="2400" b="0" dirty="0" err="1">
                <a:solidFill>
                  <a:srgbClr val="0000FF"/>
                </a:solidFill>
                <a:effectLst/>
                <a:latin typeface="Consolas" panose="020B0609020204030204" pitchFamily="49" charset="0"/>
              </a:rPr>
              <a:t>resource</a:t>
            </a:r>
            <a:r>
              <a:rPr lang="de-DE" sz="2400" b="0" dirty="0">
                <a:solidFill>
                  <a:srgbClr val="000000"/>
                </a:solidFill>
                <a:effectLst/>
                <a:latin typeface="Consolas" panose="020B0609020204030204" pitchFamily="49" charset="0"/>
              </a:rPr>
              <a:t> </a:t>
            </a:r>
            <a:r>
              <a:rPr lang="de-DE" sz="2400" b="0" dirty="0" err="1">
                <a:solidFill>
                  <a:srgbClr val="000000"/>
                </a:solidFill>
                <a:effectLst/>
                <a:latin typeface="Consolas" panose="020B0609020204030204" pitchFamily="49" charset="0"/>
              </a:rPr>
              <a:t>stg</a:t>
            </a:r>
            <a:r>
              <a:rPr lang="de-DE" sz="2400" b="0" dirty="0">
                <a:solidFill>
                  <a:srgbClr val="000000"/>
                </a:solidFill>
                <a:effectLst/>
                <a:latin typeface="Consolas" panose="020B0609020204030204" pitchFamily="49" charset="0"/>
              </a:rPr>
              <a:t> </a:t>
            </a:r>
            <a:r>
              <a:rPr lang="de-DE" sz="2400" b="0" dirty="0">
                <a:solidFill>
                  <a:srgbClr val="A31515"/>
                </a:solidFill>
                <a:effectLst/>
                <a:latin typeface="Consolas" panose="020B0609020204030204" pitchFamily="49" charset="0"/>
              </a:rPr>
              <a:t>'</a:t>
            </a:r>
            <a:r>
              <a:rPr lang="de-DE" sz="2400" b="0" dirty="0" err="1">
                <a:solidFill>
                  <a:srgbClr val="A31515"/>
                </a:solidFill>
                <a:effectLst/>
                <a:latin typeface="Consolas" panose="020B0609020204030204" pitchFamily="49" charset="0"/>
              </a:rPr>
              <a:t>Microsoft.Storage</a:t>
            </a:r>
            <a:r>
              <a:rPr lang="de-DE" sz="2400" b="0" dirty="0">
                <a:solidFill>
                  <a:srgbClr val="A31515"/>
                </a:solidFill>
                <a:effectLst/>
                <a:latin typeface="Consolas" panose="020B0609020204030204" pitchFamily="49" charset="0"/>
              </a:rPr>
              <a:t>/storageAccounts@2019-06-01'</a:t>
            </a:r>
            <a:r>
              <a:rPr lang="de-DE" sz="2400" b="0" dirty="0">
                <a:solidFill>
                  <a:srgbClr val="000000"/>
                </a:solidFill>
                <a:effectLst/>
                <a:latin typeface="Consolas" panose="020B0609020204030204" pitchFamily="49" charset="0"/>
              </a:rPr>
              <a:t> = {</a:t>
            </a:r>
          </a:p>
          <a:p>
            <a:r>
              <a:rPr lang="de-DE" sz="2400" b="0" dirty="0">
                <a:solidFill>
                  <a:srgbClr val="000000"/>
                </a:solidFill>
                <a:effectLst/>
                <a:latin typeface="Consolas" panose="020B0609020204030204" pitchFamily="49" charset="0"/>
              </a:rPr>
              <a:t>  </a:t>
            </a:r>
            <a:r>
              <a:rPr lang="de-DE" sz="2400" b="0" dirty="0" err="1">
                <a:solidFill>
                  <a:srgbClr val="000000"/>
                </a:solidFill>
                <a:effectLst/>
                <a:latin typeface="Consolas" panose="020B0609020204030204" pitchFamily="49" charset="0"/>
              </a:rPr>
              <a:t>name</a:t>
            </a:r>
            <a:r>
              <a:rPr lang="de-DE" sz="2400" b="0" dirty="0">
                <a:solidFill>
                  <a:srgbClr val="000000"/>
                </a:solidFill>
                <a:effectLst/>
                <a:latin typeface="Consolas" panose="020B0609020204030204" pitchFamily="49" charset="0"/>
              </a:rPr>
              <a:t>: </a:t>
            </a:r>
            <a:r>
              <a:rPr lang="de-DE" sz="2400" b="0" dirty="0" err="1">
                <a:solidFill>
                  <a:srgbClr val="000000"/>
                </a:solidFill>
                <a:effectLst/>
                <a:latin typeface="Consolas" panose="020B0609020204030204" pitchFamily="49" charset="0"/>
              </a:rPr>
              <a:t>storageAccountName</a:t>
            </a:r>
            <a:endParaRPr lang="de-DE" sz="2400" b="0" dirty="0">
              <a:solidFill>
                <a:srgbClr val="000000"/>
              </a:solidFill>
              <a:effectLst/>
              <a:latin typeface="Consolas" panose="020B0609020204030204" pitchFamily="49" charset="0"/>
            </a:endParaRPr>
          </a:p>
          <a:p>
            <a:r>
              <a:rPr lang="de-DE" sz="2400" b="0" dirty="0">
                <a:solidFill>
                  <a:srgbClr val="000000"/>
                </a:solidFill>
                <a:effectLst/>
                <a:latin typeface="Consolas" panose="020B0609020204030204" pitchFamily="49" charset="0"/>
              </a:rPr>
              <a:t>  </a:t>
            </a:r>
            <a:r>
              <a:rPr lang="de-DE" sz="2400" b="0" dirty="0" err="1">
                <a:solidFill>
                  <a:srgbClr val="000000"/>
                </a:solidFill>
                <a:effectLst/>
                <a:latin typeface="Consolas" panose="020B0609020204030204" pitchFamily="49" charset="0"/>
              </a:rPr>
              <a:t>location</a:t>
            </a:r>
            <a:r>
              <a:rPr lang="de-DE" sz="2400" b="0" dirty="0">
                <a:solidFill>
                  <a:srgbClr val="000000"/>
                </a:solidFill>
                <a:effectLst/>
                <a:latin typeface="Consolas" panose="020B0609020204030204" pitchFamily="49" charset="0"/>
              </a:rPr>
              <a:t>: </a:t>
            </a:r>
            <a:r>
              <a:rPr lang="de-DE" sz="2400" b="0" dirty="0" err="1">
                <a:solidFill>
                  <a:srgbClr val="000000"/>
                </a:solidFill>
                <a:effectLst/>
                <a:latin typeface="Consolas" panose="020B0609020204030204" pitchFamily="49" charset="0"/>
              </a:rPr>
              <a:t>location</a:t>
            </a:r>
            <a:endParaRPr lang="de-DE" sz="2400" b="0" dirty="0">
              <a:solidFill>
                <a:srgbClr val="000000"/>
              </a:solidFill>
              <a:effectLst/>
              <a:latin typeface="Consolas" panose="020B0609020204030204" pitchFamily="49" charset="0"/>
            </a:endParaRPr>
          </a:p>
          <a:p>
            <a:r>
              <a:rPr lang="de-DE" sz="2400" b="0" dirty="0">
                <a:solidFill>
                  <a:srgbClr val="000000"/>
                </a:solidFill>
                <a:effectLst/>
                <a:latin typeface="Consolas" panose="020B0609020204030204" pitchFamily="49" charset="0"/>
              </a:rPr>
              <a:t>  </a:t>
            </a:r>
            <a:r>
              <a:rPr lang="de-DE" sz="2400" b="0" dirty="0" err="1">
                <a:solidFill>
                  <a:srgbClr val="000000"/>
                </a:solidFill>
                <a:effectLst/>
                <a:latin typeface="Consolas" panose="020B0609020204030204" pitchFamily="49" charset="0"/>
              </a:rPr>
              <a:t>kind</a:t>
            </a:r>
            <a:r>
              <a:rPr lang="de-DE" sz="2400" b="0" dirty="0">
                <a:solidFill>
                  <a:srgbClr val="000000"/>
                </a:solidFill>
                <a:effectLst/>
                <a:latin typeface="Consolas" panose="020B0609020204030204" pitchFamily="49" charset="0"/>
              </a:rPr>
              <a:t>: </a:t>
            </a:r>
            <a:r>
              <a:rPr lang="de-DE" sz="2400" b="0" dirty="0">
                <a:solidFill>
                  <a:srgbClr val="A31515"/>
                </a:solidFill>
                <a:effectLst/>
                <a:latin typeface="Consolas" panose="020B0609020204030204" pitchFamily="49" charset="0"/>
              </a:rPr>
              <a:t>'Storage'</a:t>
            </a:r>
            <a:endParaRPr lang="de-DE" sz="2400" b="0" dirty="0">
              <a:solidFill>
                <a:srgbClr val="000000"/>
              </a:solidFill>
              <a:effectLst/>
              <a:latin typeface="Consolas" panose="020B0609020204030204" pitchFamily="49" charset="0"/>
            </a:endParaRPr>
          </a:p>
          <a:p>
            <a:r>
              <a:rPr lang="de-DE" sz="2400" b="0" dirty="0">
                <a:solidFill>
                  <a:srgbClr val="000000"/>
                </a:solidFill>
                <a:effectLst/>
                <a:latin typeface="Consolas" panose="020B0609020204030204" pitchFamily="49" charset="0"/>
              </a:rPr>
              <a:t>  </a:t>
            </a:r>
            <a:r>
              <a:rPr lang="de-DE" sz="2400" b="0" dirty="0" err="1">
                <a:solidFill>
                  <a:srgbClr val="000000"/>
                </a:solidFill>
                <a:effectLst/>
                <a:latin typeface="Consolas" panose="020B0609020204030204" pitchFamily="49" charset="0"/>
              </a:rPr>
              <a:t>sku</a:t>
            </a:r>
            <a:r>
              <a:rPr lang="de-DE" sz="2400" b="0" dirty="0">
                <a:solidFill>
                  <a:srgbClr val="000000"/>
                </a:solidFill>
                <a:effectLst/>
                <a:latin typeface="Consolas" panose="020B0609020204030204" pitchFamily="49" charset="0"/>
              </a:rPr>
              <a:t>: {</a:t>
            </a:r>
          </a:p>
          <a:p>
            <a:r>
              <a:rPr lang="de-DE" sz="2400" b="0" dirty="0">
                <a:solidFill>
                  <a:srgbClr val="000000"/>
                </a:solidFill>
                <a:effectLst/>
                <a:latin typeface="Consolas" panose="020B0609020204030204" pitchFamily="49" charset="0"/>
              </a:rPr>
              <a:t>    </a:t>
            </a:r>
            <a:r>
              <a:rPr lang="de-DE" sz="2400" b="0" dirty="0" err="1">
                <a:solidFill>
                  <a:srgbClr val="000000"/>
                </a:solidFill>
                <a:effectLst/>
                <a:latin typeface="Consolas" panose="020B0609020204030204" pitchFamily="49" charset="0"/>
              </a:rPr>
              <a:t>name</a:t>
            </a:r>
            <a:r>
              <a:rPr lang="de-DE" sz="2400" b="0" dirty="0">
                <a:solidFill>
                  <a:srgbClr val="000000"/>
                </a:solidFill>
                <a:effectLst/>
                <a:latin typeface="Consolas" panose="020B0609020204030204" pitchFamily="49" charset="0"/>
              </a:rPr>
              <a:t>: </a:t>
            </a:r>
            <a:r>
              <a:rPr lang="de-DE" sz="2400" b="0" dirty="0">
                <a:solidFill>
                  <a:srgbClr val="A31515"/>
                </a:solidFill>
                <a:effectLst/>
                <a:latin typeface="Consolas" panose="020B0609020204030204" pitchFamily="49" charset="0"/>
              </a:rPr>
              <a:t>'</a:t>
            </a:r>
            <a:r>
              <a:rPr lang="de-DE" sz="2400" b="0" dirty="0" err="1">
                <a:solidFill>
                  <a:srgbClr val="A31515"/>
                </a:solidFill>
                <a:effectLst/>
                <a:latin typeface="Consolas" panose="020B0609020204030204" pitchFamily="49" charset="0"/>
              </a:rPr>
              <a:t>Standard_LRS</a:t>
            </a:r>
            <a:r>
              <a:rPr lang="de-DE" sz="2400" b="0" dirty="0">
                <a:solidFill>
                  <a:srgbClr val="A31515"/>
                </a:solidFill>
                <a:effectLst/>
                <a:latin typeface="Consolas" panose="020B0609020204030204" pitchFamily="49" charset="0"/>
              </a:rPr>
              <a:t>'</a:t>
            </a:r>
            <a:endParaRPr lang="de-DE" sz="2400" b="0" dirty="0">
              <a:solidFill>
                <a:srgbClr val="000000"/>
              </a:solidFill>
              <a:effectLst/>
              <a:latin typeface="Consolas" panose="020B0609020204030204" pitchFamily="49" charset="0"/>
            </a:endParaRPr>
          </a:p>
          <a:p>
            <a:r>
              <a:rPr lang="de-DE" sz="2400" b="0" dirty="0">
                <a:solidFill>
                  <a:srgbClr val="000000"/>
                </a:solidFill>
                <a:effectLst/>
                <a:latin typeface="Consolas" panose="020B0609020204030204" pitchFamily="49" charset="0"/>
              </a:rPr>
              <a:t>  }</a:t>
            </a:r>
          </a:p>
          <a:p>
            <a:r>
              <a:rPr lang="de-DE" sz="2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3226543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39F012-1CB3-4FCC-B070-819F6F721AB8}"/>
              </a:ext>
            </a:extLst>
          </p:cNvPr>
          <p:cNvSpPr>
            <a:spLocks noGrp="1"/>
          </p:cNvSpPr>
          <p:nvPr>
            <p:ph type="title"/>
          </p:nvPr>
        </p:nvSpPr>
        <p:spPr/>
        <p:txBody>
          <a:bodyPr/>
          <a:lstStyle/>
          <a:p>
            <a:r>
              <a:rPr lang="de-DE" dirty="0"/>
              <a:t>Standard Sample</a:t>
            </a:r>
          </a:p>
        </p:txBody>
      </p:sp>
      <p:sp>
        <p:nvSpPr>
          <p:cNvPr id="3" name="Textplatzhalter 2">
            <a:extLst>
              <a:ext uri="{FF2B5EF4-FFF2-40B4-BE49-F238E27FC236}">
                <a16:creationId xmlns:a16="http://schemas.microsoft.com/office/drawing/2014/main" id="{C237A820-ABB1-478A-9119-2AE99764A8B5}"/>
              </a:ext>
            </a:extLst>
          </p:cNvPr>
          <p:cNvSpPr>
            <a:spLocks noGrp="1"/>
          </p:cNvSpPr>
          <p:nvPr>
            <p:ph type="body" sz="quarter" idx="10"/>
          </p:nvPr>
        </p:nvSpPr>
        <p:spPr>
          <a:xfrm>
            <a:off x="588263" y="1436688"/>
            <a:ext cx="11018520" cy="6038576"/>
          </a:xfrm>
        </p:spPr>
        <p:txBody>
          <a:bodyPr/>
          <a:lstStyle/>
          <a:p>
            <a:r>
              <a:rPr lang="de-DE" sz="1800" b="0" dirty="0">
                <a:solidFill>
                  <a:srgbClr val="000000"/>
                </a:solidFill>
                <a:effectLst/>
                <a:latin typeface="Consolas" panose="020B0609020204030204" pitchFamily="49" charset="0"/>
              </a:rPr>
              <a:t>@minLength(</a:t>
            </a:r>
            <a:r>
              <a:rPr lang="de-DE" sz="1800" b="0" dirty="0">
                <a:solidFill>
                  <a:srgbClr val="098658"/>
                </a:solidFill>
                <a:effectLst/>
                <a:latin typeface="Consolas" panose="020B0609020204030204" pitchFamily="49" charset="0"/>
              </a:rPr>
              <a:t>3</a:t>
            </a:r>
            <a:r>
              <a:rPr lang="de-DE" sz="1800" b="0" dirty="0">
                <a:solidFill>
                  <a:srgbClr val="000000"/>
                </a:solidFill>
                <a:effectLst/>
                <a:latin typeface="Consolas" panose="020B0609020204030204" pitchFamily="49" charset="0"/>
              </a:rPr>
              <a:t>)</a:t>
            </a:r>
          </a:p>
          <a:p>
            <a:r>
              <a:rPr lang="de-DE" sz="1800" b="0" dirty="0">
                <a:solidFill>
                  <a:srgbClr val="000000"/>
                </a:solidFill>
                <a:effectLst/>
                <a:latin typeface="Consolas" panose="020B0609020204030204" pitchFamily="49" charset="0"/>
              </a:rPr>
              <a:t>@maxLength(</a:t>
            </a:r>
            <a:r>
              <a:rPr lang="de-DE" sz="1800" b="0" dirty="0">
                <a:solidFill>
                  <a:srgbClr val="098658"/>
                </a:solidFill>
                <a:effectLst/>
                <a:latin typeface="Consolas" panose="020B0609020204030204" pitchFamily="49" charset="0"/>
              </a:rPr>
              <a:t>24</a:t>
            </a:r>
            <a:r>
              <a:rPr lang="de-DE" sz="1800" b="0" dirty="0">
                <a:solidFill>
                  <a:srgbClr val="000000"/>
                </a:solidFill>
                <a:effectLst/>
                <a:latin typeface="Consolas" panose="020B0609020204030204" pitchFamily="49" charset="0"/>
              </a:rPr>
              <a:t>)</a:t>
            </a:r>
          </a:p>
          <a:p>
            <a:r>
              <a:rPr lang="de-DE" sz="1800" b="0" dirty="0" err="1">
                <a:solidFill>
                  <a:srgbClr val="0000FF"/>
                </a:solidFill>
                <a:effectLst/>
                <a:latin typeface="Consolas" panose="020B0609020204030204" pitchFamily="49" charset="0"/>
              </a:rPr>
              <a:t>param</a:t>
            </a:r>
            <a:r>
              <a:rPr lang="de-DE" sz="1800" b="0" dirty="0">
                <a:solidFill>
                  <a:srgbClr val="000000"/>
                </a:solidFill>
                <a:effectLst/>
                <a:latin typeface="Consolas" panose="020B0609020204030204" pitchFamily="49" charset="0"/>
              </a:rPr>
              <a:t> </a:t>
            </a:r>
            <a:r>
              <a:rPr lang="de-DE" sz="1800" b="0" dirty="0" err="1">
                <a:solidFill>
                  <a:srgbClr val="000000"/>
                </a:solidFill>
                <a:effectLst/>
                <a:latin typeface="Consolas" panose="020B0609020204030204" pitchFamily="49" charset="0"/>
              </a:rPr>
              <a:t>storageAccountName</a:t>
            </a:r>
            <a:r>
              <a:rPr lang="de-DE" sz="1800" b="0" dirty="0">
                <a:solidFill>
                  <a:srgbClr val="000000"/>
                </a:solidFill>
                <a:effectLst/>
                <a:latin typeface="Consolas" panose="020B0609020204030204" pitchFamily="49" charset="0"/>
              </a:rPr>
              <a:t> </a:t>
            </a:r>
            <a:r>
              <a:rPr lang="de-DE" sz="1800" b="0" dirty="0" err="1">
                <a:solidFill>
                  <a:srgbClr val="000000"/>
                </a:solidFill>
                <a:effectLst/>
                <a:latin typeface="Consolas" panose="020B0609020204030204" pitchFamily="49" charset="0"/>
              </a:rPr>
              <a:t>string</a:t>
            </a:r>
            <a:r>
              <a:rPr lang="de-DE" sz="1800" b="0" dirty="0">
                <a:solidFill>
                  <a:srgbClr val="000000"/>
                </a:solidFill>
                <a:effectLst/>
                <a:latin typeface="Consolas" panose="020B0609020204030204" pitchFamily="49" charset="0"/>
              </a:rPr>
              <a:t> = </a:t>
            </a:r>
            <a:r>
              <a:rPr lang="de-DE" sz="1800" b="0" dirty="0">
                <a:solidFill>
                  <a:srgbClr val="A31515"/>
                </a:solidFill>
                <a:effectLst/>
                <a:latin typeface="Consolas" panose="020B0609020204030204" pitchFamily="49" charset="0"/>
              </a:rPr>
              <a:t>'uniquestorage001‘</a:t>
            </a:r>
            <a:r>
              <a:rPr lang="de-DE" sz="1800" b="0" dirty="0">
                <a:solidFill>
                  <a:srgbClr val="000000"/>
                </a:solidFill>
                <a:effectLst/>
                <a:latin typeface="Consolas" panose="020B0609020204030204" pitchFamily="49" charset="0"/>
              </a:rPr>
              <a:t> </a:t>
            </a:r>
          </a:p>
          <a:p>
            <a:r>
              <a:rPr lang="de-DE" sz="1800" b="0" dirty="0" err="1">
                <a:solidFill>
                  <a:srgbClr val="0000FF"/>
                </a:solidFill>
                <a:effectLst/>
                <a:latin typeface="Consolas" panose="020B0609020204030204" pitchFamily="49" charset="0"/>
              </a:rPr>
              <a:t>param</a:t>
            </a:r>
            <a:r>
              <a:rPr lang="de-DE" sz="1800" b="0" dirty="0">
                <a:solidFill>
                  <a:srgbClr val="000000"/>
                </a:solidFill>
                <a:effectLst/>
                <a:latin typeface="Consolas" panose="020B0609020204030204" pitchFamily="49" charset="0"/>
              </a:rPr>
              <a:t> </a:t>
            </a:r>
            <a:r>
              <a:rPr lang="de-DE" sz="1800" b="0" dirty="0" err="1">
                <a:solidFill>
                  <a:srgbClr val="000000"/>
                </a:solidFill>
                <a:effectLst/>
                <a:latin typeface="Consolas" panose="020B0609020204030204" pitchFamily="49" charset="0"/>
              </a:rPr>
              <a:t>location</a:t>
            </a:r>
            <a:r>
              <a:rPr lang="de-DE" sz="1800" b="0" dirty="0">
                <a:solidFill>
                  <a:srgbClr val="000000"/>
                </a:solidFill>
                <a:effectLst/>
                <a:latin typeface="Consolas" panose="020B0609020204030204" pitchFamily="49" charset="0"/>
              </a:rPr>
              <a:t> </a:t>
            </a:r>
            <a:r>
              <a:rPr lang="de-DE" sz="1800" b="0" dirty="0" err="1">
                <a:solidFill>
                  <a:srgbClr val="000000"/>
                </a:solidFill>
                <a:effectLst/>
                <a:latin typeface="Consolas" panose="020B0609020204030204" pitchFamily="49" charset="0"/>
              </a:rPr>
              <a:t>string</a:t>
            </a:r>
            <a:r>
              <a:rPr lang="de-DE" sz="1800" b="0" dirty="0">
                <a:solidFill>
                  <a:srgbClr val="000000"/>
                </a:solidFill>
                <a:effectLst/>
                <a:latin typeface="Consolas" panose="020B0609020204030204" pitchFamily="49" charset="0"/>
              </a:rPr>
              <a:t> = </a:t>
            </a:r>
            <a:r>
              <a:rPr lang="de-DE" sz="1800" b="0" dirty="0">
                <a:solidFill>
                  <a:srgbClr val="A31515"/>
                </a:solidFill>
                <a:effectLst/>
                <a:latin typeface="Consolas" panose="020B0609020204030204" pitchFamily="49" charset="0"/>
              </a:rPr>
              <a:t>'</a:t>
            </a:r>
            <a:r>
              <a:rPr lang="de-DE" sz="1800" b="0" dirty="0" err="1">
                <a:solidFill>
                  <a:srgbClr val="A31515"/>
                </a:solidFill>
                <a:effectLst/>
                <a:latin typeface="Consolas" panose="020B0609020204030204" pitchFamily="49" charset="0"/>
              </a:rPr>
              <a:t>eastus</a:t>
            </a:r>
            <a:r>
              <a:rPr lang="de-DE" sz="1800" b="0" dirty="0">
                <a:solidFill>
                  <a:srgbClr val="A31515"/>
                </a:solidFill>
                <a:effectLst/>
                <a:latin typeface="Consolas" panose="020B0609020204030204" pitchFamily="49" charset="0"/>
              </a:rPr>
              <a:t>'</a:t>
            </a:r>
            <a:br>
              <a:rPr lang="de-DE" sz="1800" b="0" dirty="0">
                <a:solidFill>
                  <a:srgbClr val="000000"/>
                </a:solidFill>
                <a:effectLst/>
                <a:latin typeface="Consolas" panose="020B0609020204030204" pitchFamily="49" charset="0"/>
              </a:rPr>
            </a:br>
            <a:r>
              <a:rPr lang="de-DE" sz="1800" b="0" dirty="0" err="1">
                <a:solidFill>
                  <a:srgbClr val="0000FF"/>
                </a:solidFill>
                <a:effectLst/>
                <a:latin typeface="Consolas" panose="020B0609020204030204" pitchFamily="49" charset="0"/>
              </a:rPr>
              <a:t>var</a:t>
            </a:r>
            <a:r>
              <a:rPr lang="de-DE" sz="1800" b="0" dirty="0">
                <a:solidFill>
                  <a:srgbClr val="000000"/>
                </a:solidFill>
                <a:effectLst/>
                <a:latin typeface="Consolas" panose="020B0609020204030204" pitchFamily="49" charset="0"/>
              </a:rPr>
              <a:t> </a:t>
            </a:r>
            <a:r>
              <a:rPr lang="de-DE" sz="1800" b="0" dirty="0" err="1">
                <a:solidFill>
                  <a:srgbClr val="000000"/>
                </a:solidFill>
                <a:effectLst/>
                <a:latin typeface="Consolas" panose="020B0609020204030204" pitchFamily="49" charset="0"/>
              </a:rPr>
              <a:t>storageSku</a:t>
            </a:r>
            <a:r>
              <a:rPr lang="de-DE" sz="1800" b="0" dirty="0">
                <a:solidFill>
                  <a:srgbClr val="000000"/>
                </a:solidFill>
                <a:effectLst/>
                <a:latin typeface="Consolas" panose="020B0609020204030204" pitchFamily="49" charset="0"/>
              </a:rPr>
              <a:t> = </a:t>
            </a:r>
            <a:r>
              <a:rPr lang="de-DE" sz="1800" b="0" dirty="0">
                <a:solidFill>
                  <a:srgbClr val="A31515"/>
                </a:solidFill>
                <a:effectLst/>
                <a:latin typeface="Consolas" panose="020B0609020204030204" pitchFamily="49" charset="0"/>
              </a:rPr>
              <a:t>'</a:t>
            </a:r>
            <a:r>
              <a:rPr lang="de-DE" sz="1800" b="0" dirty="0" err="1">
                <a:solidFill>
                  <a:srgbClr val="A31515"/>
                </a:solidFill>
                <a:effectLst/>
                <a:latin typeface="Consolas" panose="020B0609020204030204" pitchFamily="49" charset="0"/>
              </a:rPr>
              <a:t>Standard_LRS</a:t>
            </a:r>
            <a:r>
              <a:rPr lang="de-DE" sz="1800" b="0" dirty="0">
                <a:solidFill>
                  <a:srgbClr val="A31515"/>
                </a:solidFill>
                <a:effectLst/>
                <a:latin typeface="Consolas" panose="020B0609020204030204" pitchFamily="49" charset="0"/>
              </a:rPr>
              <a:t>'</a:t>
            </a:r>
            <a:r>
              <a:rPr lang="de-DE" sz="1800" b="0" dirty="0">
                <a:solidFill>
                  <a:srgbClr val="000000"/>
                </a:solidFill>
                <a:effectLst/>
                <a:latin typeface="Consolas" panose="020B0609020204030204" pitchFamily="49" charset="0"/>
              </a:rPr>
              <a:t> </a:t>
            </a:r>
            <a:r>
              <a:rPr lang="de-DE" sz="1800" b="0" dirty="0">
                <a:solidFill>
                  <a:srgbClr val="008000"/>
                </a:solidFill>
                <a:effectLst/>
                <a:latin typeface="Consolas" panose="020B0609020204030204" pitchFamily="49" charset="0"/>
              </a:rPr>
              <a:t>// </a:t>
            </a:r>
            <a:r>
              <a:rPr lang="de-DE" sz="1800" b="0" dirty="0" err="1">
                <a:solidFill>
                  <a:srgbClr val="008000"/>
                </a:solidFill>
                <a:effectLst/>
                <a:latin typeface="Consolas" panose="020B0609020204030204" pitchFamily="49" charset="0"/>
              </a:rPr>
              <a:t>declare</a:t>
            </a:r>
            <a:r>
              <a:rPr lang="de-DE" sz="1800" b="0" dirty="0">
                <a:solidFill>
                  <a:srgbClr val="008000"/>
                </a:solidFill>
                <a:effectLst/>
                <a:latin typeface="Consolas" panose="020B0609020204030204" pitchFamily="49" charset="0"/>
              </a:rPr>
              <a:t> variable and </a:t>
            </a:r>
            <a:r>
              <a:rPr lang="de-DE" sz="1800" b="0" dirty="0" err="1">
                <a:solidFill>
                  <a:srgbClr val="008000"/>
                </a:solidFill>
                <a:effectLst/>
                <a:latin typeface="Consolas" panose="020B0609020204030204" pitchFamily="49" charset="0"/>
              </a:rPr>
              <a:t>assign</a:t>
            </a:r>
            <a:r>
              <a:rPr lang="de-DE" sz="1800" b="0" dirty="0">
                <a:solidFill>
                  <a:srgbClr val="008000"/>
                </a:solidFill>
                <a:effectLst/>
                <a:latin typeface="Consolas" panose="020B0609020204030204" pitchFamily="49" charset="0"/>
              </a:rPr>
              <a:t> </a:t>
            </a:r>
            <a:r>
              <a:rPr lang="de-DE" sz="1800" b="0" dirty="0" err="1">
                <a:solidFill>
                  <a:srgbClr val="008000"/>
                </a:solidFill>
                <a:effectLst/>
                <a:latin typeface="Consolas" panose="020B0609020204030204" pitchFamily="49" charset="0"/>
              </a:rPr>
              <a:t>value</a:t>
            </a:r>
            <a:endParaRPr lang="de-DE" sz="1800" b="0" dirty="0">
              <a:solidFill>
                <a:srgbClr val="000000"/>
              </a:solidFill>
              <a:effectLst/>
              <a:latin typeface="Consolas" panose="020B0609020204030204" pitchFamily="49" charset="0"/>
            </a:endParaRPr>
          </a:p>
          <a:p>
            <a:br>
              <a:rPr lang="de-DE" sz="1800" b="0" dirty="0">
                <a:solidFill>
                  <a:srgbClr val="000000"/>
                </a:solidFill>
                <a:effectLst/>
                <a:latin typeface="Consolas" panose="020B0609020204030204" pitchFamily="49" charset="0"/>
              </a:rPr>
            </a:br>
            <a:r>
              <a:rPr lang="de-DE" sz="1800" b="0" dirty="0" err="1">
                <a:solidFill>
                  <a:srgbClr val="0000FF"/>
                </a:solidFill>
                <a:effectLst/>
                <a:latin typeface="Consolas" panose="020B0609020204030204" pitchFamily="49" charset="0"/>
              </a:rPr>
              <a:t>resource</a:t>
            </a:r>
            <a:r>
              <a:rPr lang="de-DE" sz="1800" b="0" dirty="0">
                <a:solidFill>
                  <a:srgbClr val="000000"/>
                </a:solidFill>
                <a:effectLst/>
                <a:latin typeface="Consolas" panose="020B0609020204030204" pitchFamily="49" charset="0"/>
              </a:rPr>
              <a:t> </a:t>
            </a:r>
            <a:r>
              <a:rPr lang="de-DE" sz="1800" b="0" dirty="0" err="1">
                <a:solidFill>
                  <a:srgbClr val="000000"/>
                </a:solidFill>
                <a:effectLst/>
                <a:latin typeface="Consolas" panose="020B0609020204030204" pitchFamily="49" charset="0"/>
              </a:rPr>
              <a:t>stg</a:t>
            </a:r>
            <a:r>
              <a:rPr lang="de-DE" sz="1800" b="0" dirty="0">
                <a:solidFill>
                  <a:srgbClr val="000000"/>
                </a:solidFill>
                <a:effectLst/>
                <a:latin typeface="Consolas" panose="020B0609020204030204" pitchFamily="49" charset="0"/>
              </a:rPr>
              <a:t> </a:t>
            </a:r>
            <a:r>
              <a:rPr lang="de-DE" sz="1800" b="0" dirty="0">
                <a:solidFill>
                  <a:srgbClr val="A31515"/>
                </a:solidFill>
                <a:effectLst/>
                <a:latin typeface="Consolas" panose="020B0609020204030204" pitchFamily="49" charset="0"/>
              </a:rPr>
              <a:t>'</a:t>
            </a:r>
            <a:r>
              <a:rPr lang="de-DE" sz="1800" b="0" dirty="0" err="1">
                <a:solidFill>
                  <a:srgbClr val="A31515"/>
                </a:solidFill>
                <a:effectLst/>
                <a:latin typeface="Consolas" panose="020B0609020204030204" pitchFamily="49" charset="0"/>
              </a:rPr>
              <a:t>Microsoft.Storage</a:t>
            </a:r>
            <a:r>
              <a:rPr lang="de-DE" sz="1800" b="0" dirty="0">
                <a:solidFill>
                  <a:srgbClr val="A31515"/>
                </a:solidFill>
                <a:effectLst/>
                <a:latin typeface="Consolas" panose="020B0609020204030204" pitchFamily="49" charset="0"/>
              </a:rPr>
              <a:t>/storageAccounts@2019-06-01'</a:t>
            </a:r>
            <a:r>
              <a:rPr lang="de-DE" sz="1800" b="0" dirty="0">
                <a:solidFill>
                  <a:srgbClr val="000000"/>
                </a:solidFill>
                <a:effectLst/>
                <a:latin typeface="Consolas" panose="020B0609020204030204" pitchFamily="49" charset="0"/>
              </a:rPr>
              <a:t> = {</a:t>
            </a:r>
          </a:p>
          <a:p>
            <a:r>
              <a:rPr lang="de-DE" sz="1800" b="0" dirty="0">
                <a:solidFill>
                  <a:srgbClr val="000000"/>
                </a:solidFill>
                <a:effectLst/>
                <a:latin typeface="Consolas" panose="020B0609020204030204" pitchFamily="49" charset="0"/>
              </a:rPr>
              <a:t>  </a:t>
            </a:r>
            <a:r>
              <a:rPr lang="de-DE" sz="1800" b="0" dirty="0" err="1">
                <a:solidFill>
                  <a:srgbClr val="000000"/>
                </a:solidFill>
                <a:effectLst/>
                <a:latin typeface="Consolas" panose="020B0609020204030204" pitchFamily="49" charset="0"/>
              </a:rPr>
              <a:t>name</a:t>
            </a:r>
            <a:r>
              <a:rPr lang="de-DE" sz="1800" b="0" dirty="0">
                <a:solidFill>
                  <a:srgbClr val="000000"/>
                </a:solidFill>
                <a:effectLst/>
                <a:latin typeface="Consolas" panose="020B0609020204030204" pitchFamily="49" charset="0"/>
              </a:rPr>
              <a:t>: </a:t>
            </a:r>
            <a:r>
              <a:rPr lang="de-DE" sz="1800" b="0" dirty="0" err="1">
                <a:solidFill>
                  <a:srgbClr val="000000"/>
                </a:solidFill>
                <a:effectLst/>
                <a:latin typeface="Consolas" panose="020B0609020204030204" pitchFamily="49" charset="0"/>
              </a:rPr>
              <a:t>storageAccountName</a:t>
            </a:r>
            <a:endParaRPr lang="de-DE" sz="1800" b="0" dirty="0">
              <a:solidFill>
                <a:srgbClr val="000000"/>
              </a:solidFill>
              <a:effectLst/>
              <a:latin typeface="Consolas" panose="020B0609020204030204" pitchFamily="49" charset="0"/>
            </a:endParaRPr>
          </a:p>
          <a:p>
            <a:r>
              <a:rPr lang="de-DE" sz="1800" b="0" dirty="0">
                <a:solidFill>
                  <a:srgbClr val="000000"/>
                </a:solidFill>
                <a:effectLst/>
                <a:latin typeface="Consolas" panose="020B0609020204030204" pitchFamily="49" charset="0"/>
              </a:rPr>
              <a:t>  </a:t>
            </a:r>
            <a:r>
              <a:rPr lang="de-DE" sz="1800" b="0" dirty="0" err="1">
                <a:solidFill>
                  <a:srgbClr val="000000"/>
                </a:solidFill>
                <a:effectLst/>
                <a:latin typeface="Consolas" panose="020B0609020204030204" pitchFamily="49" charset="0"/>
              </a:rPr>
              <a:t>location</a:t>
            </a:r>
            <a:r>
              <a:rPr lang="de-DE" sz="1800" b="0" dirty="0">
                <a:solidFill>
                  <a:srgbClr val="000000"/>
                </a:solidFill>
                <a:effectLst/>
                <a:latin typeface="Consolas" panose="020B0609020204030204" pitchFamily="49" charset="0"/>
              </a:rPr>
              <a:t>: </a:t>
            </a:r>
            <a:r>
              <a:rPr lang="de-DE" sz="1800" b="0" dirty="0" err="1">
                <a:solidFill>
                  <a:srgbClr val="000000"/>
                </a:solidFill>
                <a:effectLst/>
                <a:latin typeface="Consolas" panose="020B0609020204030204" pitchFamily="49" charset="0"/>
              </a:rPr>
              <a:t>location</a:t>
            </a:r>
            <a:endParaRPr lang="de-DE" sz="1800" b="0" dirty="0">
              <a:solidFill>
                <a:srgbClr val="000000"/>
              </a:solidFill>
              <a:effectLst/>
              <a:latin typeface="Consolas" panose="020B0609020204030204" pitchFamily="49" charset="0"/>
            </a:endParaRPr>
          </a:p>
          <a:p>
            <a:r>
              <a:rPr lang="de-DE" sz="1800" b="0" dirty="0">
                <a:solidFill>
                  <a:srgbClr val="000000"/>
                </a:solidFill>
                <a:effectLst/>
                <a:latin typeface="Consolas" panose="020B0609020204030204" pitchFamily="49" charset="0"/>
              </a:rPr>
              <a:t>  </a:t>
            </a:r>
            <a:r>
              <a:rPr lang="de-DE" sz="1800" b="0" dirty="0" err="1">
                <a:solidFill>
                  <a:srgbClr val="000000"/>
                </a:solidFill>
                <a:effectLst/>
                <a:latin typeface="Consolas" panose="020B0609020204030204" pitchFamily="49" charset="0"/>
              </a:rPr>
              <a:t>kind</a:t>
            </a:r>
            <a:r>
              <a:rPr lang="de-DE" sz="1800" b="0" dirty="0">
                <a:solidFill>
                  <a:srgbClr val="000000"/>
                </a:solidFill>
                <a:effectLst/>
                <a:latin typeface="Consolas" panose="020B0609020204030204" pitchFamily="49" charset="0"/>
              </a:rPr>
              <a:t>: </a:t>
            </a:r>
            <a:r>
              <a:rPr lang="de-DE" sz="1800" b="0" dirty="0">
                <a:solidFill>
                  <a:srgbClr val="A31515"/>
                </a:solidFill>
                <a:effectLst/>
                <a:latin typeface="Consolas" panose="020B0609020204030204" pitchFamily="49" charset="0"/>
              </a:rPr>
              <a:t>'Storage'</a:t>
            </a:r>
            <a:endParaRPr lang="de-DE" sz="1800" b="0" dirty="0">
              <a:solidFill>
                <a:srgbClr val="000000"/>
              </a:solidFill>
              <a:effectLst/>
              <a:latin typeface="Consolas" panose="020B0609020204030204" pitchFamily="49" charset="0"/>
            </a:endParaRPr>
          </a:p>
          <a:p>
            <a:r>
              <a:rPr lang="de-DE" sz="1800" b="0" dirty="0">
                <a:solidFill>
                  <a:srgbClr val="000000"/>
                </a:solidFill>
                <a:effectLst/>
                <a:latin typeface="Consolas" panose="020B0609020204030204" pitchFamily="49" charset="0"/>
              </a:rPr>
              <a:t>  </a:t>
            </a:r>
            <a:r>
              <a:rPr lang="de-DE" sz="1800" b="0" dirty="0" err="1">
                <a:solidFill>
                  <a:srgbClr val="000000"/>
                </a:solidFill>
                <a:effectLst/>
                <a:latin typeface="Consolas" panose="020B0609020204030204" pitchFamily="49" charset="0"/>
              </a:rPr>
              <a:t>sku</a:t>
            </a:r>
            <a:r>
              <a:rPr lang="de-DE" sz="1800" b="0" dirty="0">
                <a:solidFill>
                  <a:srgbClr val="000000"/>
                </a:solidFill>
                <a:effectLst/>
                <a:latin typeface="Consolas" panose="020B0609020204030204" pitchFamily="49" charset="0"/>
              </a:rPr>
              <a:t>: {</a:t>
            </a:r>
          </a:p>
          <a:p>
            <a:r>
              <a:rPr lang="de-DE" sz="1800" b="0" dirty="0">
                <a:solidFill>
                  <a:srgbClr val="000000"/>
                </a:solidFill>
                <a:effectLst/>
                <a:latin typeface="Consolas" panose="020B0609020204030204" pitchFamily="49" charset="0"/>
              </a:rPr>
              <a:t>    </a:t>
            </a:r>
            <a:r>
              <a:rPr lang="de-DE" sz="1800" b="0" dirty="0" err="1">
                <a:solidFill>
                  <a:srgbClr val="000000"/>
                </a:solidFill>
                <a:effectLst/>
                <a:latin typeface="Consolas" panose="020B0609020204030204" pitchFamily="49" charset="0"/>
              </a:rPr>
              <a:t>name</a:t>
            </a:r>
            <a:r>
              <a:rPr lang="de-DE" sz="1800" b="0" dirty="0">
                <a:solidFill>
                  <a:srgbClr val="000000"/>
                </a:solidFill>
                <a:effectLst/>
                <a:latin typeface="Consolas" panose="020B0609020204030204" pitchFamily="49" charset="0"/>
              </a:rPr>
              <a:t>: </a:t>
            </a:r>
            <a:r>
              <a:rPr lang="de-DE" sz="1800" b="0" dirty="0" err="1">
                <a:solidFill>
                  <a:srgbClr val="000000"/>
                </a:solidFill>
                <a:effectLst/>
                <a:latin typeface="Consolas" panose="020B0609020204030204" pitchFamily="49" charset="0"/>
              </a:rPr>
              <a:t>storageSku</a:t>
            </a:r>
            <a:r>
              <a:rPr lang="de-DE" sz="1800" b="0" dirty="0">
                <a:solidFill>
                  <a:srgbClr val="000000"/>
                </a:solidFill>
                <a:effectLst/>
                <a:latin typeface="Consolas" panose="020B0609020204030204" pitchFamily="49" charset="0"/>
              </a:rPr>
              <a:t> </a:t>
            </a:r>
            <a:r>
              <a:rPr lang="de-DE" sz="1800" b="0" dirty="0">
                <a:solidFill>
                  <a:srgbClr val="008000"/>
                </a:solidFill>
                <a:effectLst/>
                <a:latin typeface="Consolas" panose="020B0609020204030204" pitchFamily="49" charset="0"/>
              </a:rPr>
              <a:t>// </a:t>
            </a:r>
            <a:r>
              <a:rPr lang="de-DE" sz="1800" b="0" dirty="0" err="1">
                <a:solidFill>
                  <a:srgbClr val="008000"/>
                </a:solidFill>
                <a:effectLst/>
                <a:latin typeface="Consolas" panose="020B0609020204030204" pitchFamily="49" charset="0"/>
              </a:rPr>
              <a:t>reference</a:t>
            </a:r>
            <a:r>
              <a:rPr lang="de-DE" sz="1800" b="0" dirty="0">
                <a:solidFill>
                  <a:srgbClr val="008000"/>
                </a:solidFill>
                <a:effectLst/>
                <a:latin typeface="Consolas" panose="020B0609020204030204" pitchFamily="49" charset="0"/>
              </a:rPr>
              <a:t> variable</a:t>
            </a:r>
            <a:endParaRPr lang="de-DE" sz="1800" b="0" dirty="0">
              <a:solidFill>
                <a:srgbClr val="000000"/>
              </a:solidFill>
              <a:effectLst/>
              <a:latin typeface="Consolas" panose="020B0609020204030204" pitchFamily="49" charset="0"/>
            </a:endParaRPr>
          </a:p>
          <a:p>
            <a:r>
              <a:rPr lang="de-DE" sz="1800" b="0" dirty="0">
                <a:solidFill>
                  <a:srgbClr val="000000"/>
                </a:solidFill>
                <a:effectLst/>
                <a:latin typeface="Consolas" panose="020B0609020204030204" pitchFamily="49" charset="0"/>
              </a:rPr>
              <a:t>  }</a:t>
            </a:r>
          </a:p>
          <a:p>
            <a:r>
              <a:rPr lang="de-DE" sz="1800" b="0" dirty="0">
                <a:solidFill>
                  <a:srgbClr val="000000"/>
                </a:solidFill>
                <a:effectLst/>
                <a:latin typeface="Consolas" panose="020B0609020204030204" pitchFamily="49" charset="0"/>
              </a:rPr>
              <a:t>}</a:t>
            </a:r>
          </a:p>
          <a:p>
            <a:br>
              <a:rPr lang="de-DE" sz="1800" b="0" dirty="0">
                <a:solidFill>
                  <a:srgbClr val="000000"/>
                </a:solidFill>
                <a:effectLst/>
                <a:latin typeface="Consolas" panose="020B0609020204030204" pitchFamily="49" charset="0"/>
              </a:rPr>
            </a:br>
            <a:r>
              <a:rPr lang="de-DE" sz="1800" b="0" dirty="0" err="1">
                <a:solidFill>
                  <a:srgbClr val="0000FF"/>
                </a:solidFill>
                <a:effectLst/>
                <a:latin typeface="Consolas" panose="020B0609020204030204" pitchFamily="49" charset="0"/>
              </a:rPr>
              <a:t>output</a:t>
            </a:r>
            <a:r>
              <a:rPr lang="de-DE" sz="1800" b="0" dirty="0">
                <a:solidFill>
                  <a:srgbClr val="000000"/>
                </a:solidFill>
                <a:effectLst/>
                <a:latin typeface="Consolas" panose="020B0609020204030204" pitchFamily="49" charset="0"/>
              </a:rPr>
              <a:t> </a:t>
            </a:r>
            <a:r>
              <a:rPr lang="de-DE" sz="1800" b="0" dirty="0" err="1">
                <a:solidFill>
                  <a:srgbClr val="000000"/>
                </a:solidFill>
                <a:effectLst/>
                <a:latin typeface="Consolas" panose="020B0609020204030204" pitchFamily="49" charset="0"/>
              </a:rPr>
              <a:t>storageId</a:t>
            </a:r>
            <a:r>
              <a:rPr lang="de-DE" sz="1800" b="0" dirty="0">
                <a:solidFill>
                  <a:srgbClr val="000000"/>
                </a:solidFill>
                <a:effectLst/>
                <a:latin typeface="Consolas" panose="020B0609020204030204" pitchFamily="49" charset="0"/>
              </a:rPr>
              <a:t> </a:t>
            </a:r>
            <a:r>
              <a:rPr lang="de-DE" sz="1800" b="0" dirty="0" err="1">
                <a:solidFill>
                  <a:srgbClr val="000000"/>
                </a:solidFill>
                <a:effectLst/>
                <a:latin typeface="Consolas" panose="020B0609020204030204" pitchFamily="49" charset="0"/>
              </a:rPr>
              <a:t>string</a:t>
            </a:r>
            <a:r>
              <a:rPr lang="de-DE" sz="1800" b="0" dirty="0">
                <a:solidFill>
                  <a:srgbClr val="000000"/>
                </a:solidFill>
                <a:effectLst/>
                <a:latin typeface="Consolas" panose="020B0609020204030204" pitchFamily="49" charset="0"/>
              </a:rPr>
              <a:t> = stg.id </a:t>
            </a:r>
            <a:r>
              <a:rPr lang="de-DE" sz="1800" b="0" dirty="0">
                <a:solidFill>
                  <a:srgbClr val="008000"/>
                </a:solidFill>
                <a:effectLst/>
                <a:latin typeface="Consolas" panose="020B0609020204030204" pitchFamily="49" charset="0"/>
              </a:rPr>
              <a:t>// </a:t>
            </a:r>
            <a:r>
              <a:rPr lang="de-DE" sz="1800" b="0" dirty="0" err="1">
                <a:solidFill>
                  <a:srgbClr val="008000"/>
                </a:solidFill>
                <a:effectLst/>
                <a:latin typeface="Consolas" panose="020B0609020204030204" pitchFamily="49" charset="0"/>
              </a:rPr>
              <a:t>output</a:t>
            </a:r>
            <a:r>
              <a:rPr lang="de-DE" sz="1800" b="0" dirty="0">
                <a:solidFill>
                  <a:srgbClr val="008000"/>
                </a:solidFill>
                <a:effectLst/>
                <a:latin typeface="Consolas" panose="020B0609020204030204" pitchFamily="49" charset="0"/>
              </a:rPr>
              <a:t> </a:t>
            </a:r>
            <a:r>
              <a:rPr lang="de-DE" sz="1800" b="0" dirty="0" err="1">
                <a:solidFill>
                  <a:srgbClr val="008000"/>
                </a:solidFill>
                <a:effectLst/>
                <a:latin typeface="Consolas" panose="020B0609020204030204" pitchFamily="49" charset="0"/>
              </a:rPr>
              <a:t>resourceId</a:t>
            </a:r>
            <a:r>
              <a:rPr lang="de-DE" sz="1800" b="0" dirty="0">
                <a:solidFill>
                  <a:srgbClr val="008000"/>
                </a:solidFill>
                <a:effectLst/>
                <a:latin typeface="Consolas" panose="020B0609020204030204" pitchFamily="49" charset="0"/>
              </a:rPr>
              <a:t> of </a:t>
            </a:r>
            <a:r>
              <a:rPr lang="de-DE" sz="1800" b="0" dirty="0" err="1">
                <a:solidFill>
                  <a:srgbClr val="008000"/>
                </a:solidFill>
                <a:effectLst/>
                <a:latin typeface="Consolas" panose="020B0609020204030204" pitchFamily="49" charset="0"/>
              </a:rPr>
              <a:t>storage</a:t>
            </a:r>
            <a:r>
              <a:rPr lang="de-DE" sz="1800" b="0" dirty="0">
                <a:solidFill>
                  <a:srgbClr val="008000"/>
                </a:solidFill>
                <a:effectLst/>
                <a:latin typeface="Consolas" panose="020B0609020204030204" pitchFamily="49" charset="0"/>
              </a:rPr>
              <a:t> </a:t>
            </a:r>
            <a:r>
              <a:rPr lang="de-DE" sz="1800" b="0" dirty="0" err="1">
                <a:solidFill>
                  <a:srgbClr val="008000"/>
                </a:solidFill>
                <a:effectLst/>
                <a:latin typeface="Consolas" panose="020B0609020204030204" pitchFamily="49" charset="0"/>
              </a:rPr>
              <a:t>account</a:t>
            </a:r>
            <a:endParaRPr lang="de-DE" sz="1800" b="0" dirty="0">
              <a:solidFill>
                <a:srgbClr val="000000"/>
              </a:solidFill>
              <a:effectLst/>
              <a:latin typeface="Consolas" panose="020B0609020204030204" pitchFamily="49" charset="0"/>
            </a:endParaRPr>
          </a:p>
          <a:p>
            <a:br>
              <a:rPr lang="de-DE" sz="1800" b="0" dirty="0">
                <a:solidFill>
                  <a:srgbClr val="000000"/>
                </a:solidFill>
                <a:effectLst/>
                <a:latin typeface="Consolas" panose="020B0609020204030204" pitchFamily="49" charset="0"/>
              </a:rPr>
            </a:br>
            <a:endParaRPr lang="de-DE" sz="1800" b="0" dirty="0">
              <a:solidFill>
                <a:srgbClr val="000000"/>
              </a:solidFill>
              <a:effectLst/>
              <a:latin typeface="Consolas" panose="020B0609020204030204" pitchFamily="49" charset="0"/>
            </a:endParaRPr>
          </a:p>
          <a:p>
            <a:endParaRPr lang="de-DE" sz="1800" dirty="0"/>
          </a:p>
        </p:txBody>
      </p:sp>
    </p:spTree>
    <p:extLst>
      <p:ext uri="{BB962C8B-B14F-4D97-AF65-F5344CB8AC3E}">
        <p14:creationId xmlns:p14="http://schemas.microsoft.com/office/powerpoint/2010/main" val="4058656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C973210-89FC-40BD-B5CF-CEFBABCAE429}"/>
              </a:ext>
            </a:extLst>
          </p:cNvPr>
          <p:cNvSpPr>
            <a:spLocks noGrp="1"/>
          </p:cNvSpPr>
          <p:nvPr>
            <p:ph type="title"/>
          </p:nvPr>
        </p:nvSpPr>
        <p:spPr/>
        <p:txBody>
          <a:bodyPr/>
          <a:lstStyle/>
          <a:p>
            <a:r>
              <a:rPr lang="de-DE" dirty="0"/>
              <a:t>Data </a:t>
            </a:r>
            <a:r>
              <a:rPr lang="de-DE" dirty="0" err="1"/>
              <a:t>Types</a:t>
            </a:r>
            <a:endParaRPr lang="de-DE" dirty="0"/>
          </a:p>
        </p:txBody>
      </p:sp>
    </p:spTree>
    <p:extLst>
      <p:ext uri="{BB962C8B-B14F-4D97-AF65-F5344CB8AC3E}">
        <p14:creationId xmlns:p14="http://schemas.microsoft.com/office/powerpoint/2010/main" val="90073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0456F5B-B3A8-4B64-9BC6-4B904A281BD9}"/>
              </a:ext>
            </a:extLst>
          </p:cNvPr>
          <p:cNvSpPr>
            <a:spLocks noGrp="1"/>
          </p:cNvSpPr>
          <p:nvPr>
            <p:ph type="title"/>
          </p:nvPr>
        </p:nvSpPr>
        <p:spPr/>
        <p:txBody>
          <a:bodyPr/>
          <a:lstStyle/>
          <a:p>
            <a:r>
              <a:rPr lang="de-DE" dirty="0" err="1"/>
              <a:t>Overview</a:t>
            </a:r>
            <a:endParaRPr lang="de-DE" dirty="0"/>
          </a:p>
        </p:txBody>
      </p:sp>
      <p:sp>
        <p:nvSpPr>
          <p:cNvPr id="4" name="Inhaltsplatzhalter 3">
            <a:extLst>
              <a:ext uri="{FF2B5EF4-FFF2-40B4-BE49-F238E27FC236}">
                <a16:creationId xmlns:a16="http://schemas.microsoft.com/office/drawing/2014/main" id="{41FC6D0A-C652-45C1-88A5-D294FB0D3E9C}"/>
              </a:ext>
            </a:extLst>
          </p:cNvPr>
          <p:cNvSpPr>
            <a:spLocks noGrp="1"/>
          </p:cNvSpPr>
          <p:nvPr>
            <p:ph sz="quarter" idx="10"/>
          </p:nvPr>
        </p:nvSpPr>
        <p:spPr>
          <a:xfrm>
            <a:off x="584200" y="1435100"/>
            <a:ext cx="11018838" cy="4050340"/>
          </a:xfrm>
        </p:spPr>
        <p:txBody>
          <a:bodyPr/>
          <a:lstStyle/>
          <a:p>
            <a:pPr algn="l">
              <a:buFont typeface="Arial" panose="020B0604020202020204" pitchFamily="34" charset="0"/>
              <a:buChar char="•"/>
            </a:pPr>
            <a:r>
              <a:rPr lang="en-US" b="0" i="0" dirty="0">
                <a:solidFill>
                  <a:srgbClr val="171717"/>
                </a:solidFill>
                <a:effectLst/>
                <a:latin typeface="Segoe UI" panose="020B0502040204020203" pitchFamily="34" charset="0"/>
              </a:rPr>
              <a:t>array</a:t>
            </a:r>
          </a:p>
          <a:p>
            <a:pPr algn="l">
              <a:buFont typeface="Arial" panose="020B0604020202020204" pitchFamily="34" charset="0"/>
              <a:buChar char="•"/>
            </a:pPr>
            <a:r>
              <a:rPr lang="en-US" b="0" i="0" dirty="0">
                <a:solidFill>
                  <a:srgbClr val="171717"/>
                </a:solidFill>
                <a:effectLst/>
                <a:latin typeface="Segoe UI" panose="020B0502040204020203" pitchFamily="34" charset="0"/>
              </a:rPr>
              <a:t>bool</a:t>
            </a:r>
          </a:p>
          <a:p>
            <a:pPr algn="l">
              <a:buFont typeface="Arial" panose="020B0604020202020204" pitchFamily="34" charset="0"/>
              <a:buChar char="•"/>
            </a:pPr>
            <a:r>
              <a:rPr lang="en-US" b="0" i="0" dirty="0">
                <a:solidFill>
                  <a:srgbClr val="171717"/>
                </a:solidFill>
                <a:effectLst/>
                <a:latin typeface="Segoe UI" panose="020B0502040204020203" pitchFamily="34" charset="0"/>
              </a:rPr>
              <a:t>int</a:t>
            </a:r>
          </a:p>
          <a:p>
            <a:pPr algn="l">
              <a:buFont typeface="Arial" panose="020B0604020202020204" pitchFamily="34" charset="0"/>
              <a:buChar char="•"/>
            </a:pPr>
            <a:r>
              <a:rPr lang="en-US" b="0" i="0" dirty="0">
                <a:solidFill>
                  <a:srgbClr val="171717"/>
                </a:solidFill>
                <a:effectLst/>
                <a:latin typeface="Segoe UI" panose="020B0502040204020203" pitchFamily="34" charset="0"/>
              </a:rPr>
              <a:t>object</a:t>
            </a:r>
          </a:p>
          <a:p>
            <a:pPr algn="l">
              <a:buFont typeface="Arial" panose="020B0604020202020204" pitchFamily="34" charset="0"/>
              <a:buChar char="•"/>
            </a:pPr>
            <a:r>
              <a:rPr lang="en-US" b="0" i="0" dirty="0" err="1">
                <a:solidFill>
                  <a:srgbClr val="171717"/>
                </a:solidFill>
                <a:effectLst/>
                <a:latin typeface="Segoe UI" panose="020B0502040204020203" pitchFamily="34" charset="0"/>
              </a:rPr>
              <a:t>secureObject</a:t>
            </a:r>
            <a:r>
              <a:rPr lang="en-US" b="0" i="0" dirty="0">
                <a:solidFill>
                  <a:srgbClr val="171717"/>
                </a:solidFill>
                <a:effectLst/>
                <a:latin typeface="Segoe UI" panose="020B0502040204020203" pitchFamily="34" charset="0"/>
              </a:rPr>
              <a:t> - indicated by modifier in Bicep</a:t>
            </a:r>
          </a:p>
          <a:p>
            <a:pPr algn="l">
              <a:buFont typeface="Arial" panose="020B0604020202020204" pitchFamily="34" charset="0"/>
              <a:buChar char="•"/>
            </a:pPr>
            <a:r>
              <a:rPr lang="en-US" b="0" i="0" dirty="0" err="1">
                <a:solidFill>
                  <a:srgbClr val="171717"/>
                </a:solidFill>
                <a:effectLst/>
                <a:latin typeface="Segoe UI" panose="020B0502040204020203" pitchFamily="34" charset="0"/>
              </a:rPr>
              <a:t>secureString</a:t>
            </a:r>
            <a:r>
              <a:rPr lang="en-US" b="0" i="0" dirty="0">
                <a:solidFill>
                  <a:srgbClr val="171717"/>
                </a:solidFill>
                <a:effectLst/>
                <a:latin typeface="Segoe UI" panose="020B0502040204020203" pitchFamily="34" charset="0"/>
              </a:rPr>
              <a:t> - indicated by modifier in Bicep</a:t>
            </a:r>
          </a:p>
          <a:p>
            <a:pPr algn="l">
              <a:buFont typeface="Arial" panose="020B0604020202020204" pitchFamily="34" charset="0"/>
              <a:buChar char="•"/>
            </a:pPr>
            <a:r>
              <a:rPr lang="en-US" b="0" i="0" dirty="0">
                <a:solidFill>
                  <a:srgbClr val="171717"/>
                </a:solidFill>
                <a:effectLst/>
                <a:latin typeface="Segoe UI" panose="020B0502040204020203" pitchFamily="34" charset="0"/>
              </a:rPr>
              <a:t>string</a:t>
            </a:r>
          </a:p>
          <a:p>
            <a:endParaRPr lang="de-DE" dirty="0"/>
          </a:p>
        </p:txBody>
      </p:sp>
      <p:sp>
        <p:nvSpPr>
          <p:cNvPr id="6" name="Textfeld 5">
            <a:extLst>
              <a:ext uri="{FF2B5EF4-FFF2-40B4-BE49-F238E27FC236}">
                <a16:creationId xmlns:a16="http://schemas.microsoft.com/office/drawing/2014/main" id="{7A8C0765-7A3F-4B85-99B2-4367B3D05C16}"/>
              </a:ext>
            </a:extLst>
          </p:cNvPr>
          <p:cNvSpPr txBox="1"/>
          <p:nvPr/>
        </p:nvSpPr>
        <p:spPr>
          <a:xfrm>
            <a:off x="360045" y="6400800"/>
            <a:ext cx="6739890" cy="307777"/>
          </a:xfrm>
          <a:prstGeom prst="rect">
            <a:avLst/>
          </a:prstGeom>
          <a:noFill/>
        </p:spPr>
        <p:txBody>
          <a:bodyPr wrap="square">
            <a:spAutoFit/>
          </a:bodyPr>
          <a:lstStyle/>
          <a:p>
            <a:r>
              <a:rPr lang="de-DE" sz="1400" dirty="0">
                <a:hlinkClick r:id="rId2"/>
              </a:rPr>
              <a:t>https://docs.microsoft.com/en-us/azure/azure-resource-manager/bicep/data-types</a:t>
            </a:r>
            <a:r>
              <a:rPr lang="de-DE" sz="1400" dirty="0"/>
              <a:t> </a:t>
            </a:r>
          </a:p>
        </p:txBody>
      </p:sp>
    </p:spTree>
    <p:extLst>
      <p:ext uri="{BB962C8B-B14F-4D97-AF65-F5344CB8AC3E}">
        <p14:creationId xmlns:p14="http://schemas.microsoft.com/office/powerpoint/2010/main" val="14053819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709D1A-197C-4A62-AA75-D5EF2E160279}"/>
              </a:ext>
            </a:extLst>
          </p:cNvPr>
          <p:cNvSpPr>
            <a:spLocks noGrp="1"/>
          </p:cNvSpPr>
          <p:nvPr>
            <p:ph type="title"/>
          </p:nvPr>
        </p:nvSpPr>
        <p:spPr/>
        <p:txBody>
          <a:bodyPr/>
          <a:lstStyle/>
          <a:p>
            <a:r>
              <a:rPr lang="de-DE" dirty="0"/>
              <a:t>Simple </a:t>
            </a:r>
            <a:r>
              <a:rPr lang="de-DE" dirty="0" err="1"/>
              <a:t>Types</a:t>
            </a:r>
            <a:endParaRPr lang="de-DE" dirty="0"/>
          </a:p>
        </p:txBody>
      </p:sp>
      <p:sp>
        <p:nvSpPr>
          <p:cNvPr id="3" name="Inhaltsplatzhalter 2">
            <a:extLst>
              <a:ext uri="{FF2B5EF4-FFF2-40B4-BE49-F238E27FC236}">
                <a16:creationId xmlns:a16="http://schemas.microsoft.com/office/drawing/2014/main" id="{024F1E33-67BA-458E-9D29-49D9A1BBC6DA}"/>
              </a:ext>
            </a:extLst>
          </p:cNvPr>
          <p:cNvSpPr>
            <a:spLocks noGrp="1"/>
          </p:cNvSpPr>
          <p:nvPr>
            <p:ph sz="quarter" idx="10"/>
          </p:nvPr>
        </p:nvSpPr>
        <p:spPr>
          <a:xfrm>
            <a:off x="434340" y="1435100"/>
            <a:ext cx="11168698" cy="5515356"/>
          </a:xfrm>
        </p:spPr>
        <p:txBody>
          <a:bodyPr/>
          <a:lstStyle/>
          <a:p>
            <a:pPr marL="0" indent="0">
              <a:buNone/>
            </a:pPr>
            <a:r>
              <a:rPr lang="de-DE" b="0" dirty="0" err="1">
                <a:solidFill>
                  <a:srgbClr val="00008B"/>
                </a:solidFill>
                <a:effectLst/>
                <a:latin typeface="Consolas" panose="020B0609020204030204" pitchFamily="49" charset="0"/>
              </a:rPr>
              <a:t>param</a:t>
            </a:r>
            <a:r>
              <a:rPr lang="de-DE" b="0" dirty="0">
                <a:solidFill>
                  <a:srgbClr val="333333"/>
                </a:solidFill>
                <a:effectLst/>
                <a:latin typeface="Consolas" panose="020B0609020204030204" pitchFamily="49" charset="0"/>
              </a:rPr>
              <a:t> </a:t>
            </a:r>
            <a:r>
              <a:rPr lang="de-DE" b="0" dirty="0" err="1">
                <a:solidFill>
                  <a:srgbClr val="FF4500"/>
                </a:solidFill>
                <a:effectLst/>
                <a:latin typeface="Consolas" panose="020B0609020204030204" pitchFamily="49" charset="0"/>
              </a:rPr>
              <a:t>exampleBool</a:t>
            </a:r>
            <a:r>
              <a:rPr lang="de-DE" b="0" dirty="0">
                <a:solidFill>
                  <a:srgbClr val="333333"/>
                </a:solidFill>
                <a:effectLst/>
                <a:latin typeface="Consolas" panose="020B0609020204030204" pitchFamily="49" charset="0"/>
              </a:rPr>
              <a:t> </a:t>
            </a:r>
            <a:r>
              <a:rPr lang="de-DE" b="0" dirty="0" err="1">
                <a:solidFill>
                  <a:srgbClr val="7A3E9D"/>
                </a:solidFill>
                <a:effectLst/>
                <a:latin typeface="Consolas" panose="020B0609020204030204" pitchFamily="49" charset="0"/>
              </a:rPr>
              <a:t>bool</a:t>
            </a:r>
            <a:r>
              <a:rPr lang="de-DE" b="0" dirty="0">
                <a:solidFill>
                  <a:srgbClr val="333333"/>
                </a:solidFill>
                <a:effectLst/>
                <a:latin typeface="Consolas" panose="020B0609020204030204" pitchFamily="49" charset="0"/>
              </a:rPr>
              <a:t> = </a:t>
            </a:r>
            <a:r>
              <a:rPr lang="de-DE" b="0" dirty="0" err="1">
                <a:solidFill>
                  <a:srgbClr val="00008B"/>
                </a:solidFill>
                <a:effectLst/>
                <a:latin typeface="Consolas" panose="020B0609020204030204" pitchFamily="49" charset="0"/>
              </a:rPr>
              <a:t>true</a:t>
            </a:r>
            <a:endParaRPr lang="de-DE" b="0" dirty="0">
              <a:solidFill>
                <a:srgbClr val="333333"/>
              </a:solidFill>
              <a:effectLst/>
              <a:latin typeface="Consolas" panose="020B0609020204030204" pitchFamily="49" charset="0"/>
            </a:endParaRPr>
          </a:p>
          <a:p>
            <a:pPr marL="0" indent="0">
              <a:buNone/>
            </a:pPr>
            <a:endParaRPr lang="de-DE" dirty="0"/>
          </a:p>
          <a:p>
            <a:pPr marL="0" indent="0">
              <a:buNone/>
            </a:pPr>
            <a:endParaRPr lang="de-DE" dirty="0"/>
          </a:p>
          <a:p>
            <a:pPr marL="0" indent="0">
              <a:buNone/>
            </a:pPr>
            <a:r>
              <a:rPr lang="de-DE" b="0" dirty="0" err="1">
                <a:solidFill>
                  <a:srgbClr val="00008B"/>
                </a:solidFill>
                <a:effectLst/>
                <a:latin typeface="Consolas" panose="020B0609020204030204" pitchFamily="49" charset="0"/>
              </a:rPr>
              <a:t>param</a:t>
            </a:r>
            <a:r>
              <a:rPr lang="de-DE" b="0" dirty="0">
                <a:solidFill>
                  <a:srgbClr val="333333"/>
                </a:solidFill>
                <a:effectLst/>
                <a:latin typeface="Consolas" panose="020B0609020204030204" pitchFamily="49" charset="0"/>
              </a:rPr>
              <a:t> </a:t>
            </a:r>
            <a:r>
              <a:rPr lang="de-DE" b="0" dirty="0" err="1">
                <a:solidFill>
                  <a:srgbClr val="FF4500"/>
                </a:solidFill>
                <a:effectLst/>
                <a:latin typeface="Consolas" panose="020B0609020204030204" pitchFamily="49" charset="0"/>
              </a:rPr>
              <a:t>exampleInt</a:t>
            </a:r>
            <a:r>
              <a:rPr lang="de-DE" b="0" dirty="0">
                <a:solidFill>
                  <a:srgbClr val="333333"/>
                </a:solidFill>
                <a:effectLst/>
                <a:latin typeface="Consolas" panose="020B0609020204030204" pitchFamily="49" charset="0"/>
              </a:rPr>
              <a:t> </a:t>
            </a:r>
            <a:r>
              <a:rPr lang="de-DE" b="0" dirty="0" err="1">
                <a:solidFill>
                  <a:srgbClr val="7A3E9D"/>
                </a:solidFill>
                <a:effectLst/>
                <a:latin typeface="Consolas" panose="020B0609020204030204" pitchFamily="49" charset="0"/>
              </a:rPr>
              <a:t>int</a:t>
            </a:r>
            <a:r>
              <a:rPr lang="de-DE" b="0" dirty="0">
                <a:solidFill>
                  <a:srgbClr val="333333"/>
                </a:solidFill>
                <a:effectLst/>
                <a:latin typeface="Consolas" panose="020B0609020204030204" pitchFamily="49" charset="0"/>
              </a:rPr>
              <a:t> = </a:t>
            </a:r>
            <a:r>
              <a:rPr lang="de-DE" b="0" dirty="0">
                <a:solidFill>
                  <a:srgbClr val="800080"/>
                </a:solidFill>
                <a:effectLst/>
                <a:latin typeface="Consolas" panose="020B0609020204030204" pitchFamily="49" charset="0"/>
              </a:rPr>
              <a:t>1</a:t>
            </a:r>
            <a:endParaRPr lang="de-DE" b="0" dirty="0">
              <a:solidFill>
                <a:srgbClr val="333333"/>
              </a:solidFill>
              <a:effectLst/>
              <a:latin typeface="Consolas" panose="020B0609020204030204" pitchFamily="49" charset="0"/>
            </a:endParaRPr>
          </a:p>
          <a:p>
            <a:pPr marL="0" indent="0">
              <a:buNone/>
            </a:pPr>
            <a:endParaRPr lang="de-DE" dirty="0"/>
          </a:p>
          <a:p>
            <a:pPr marL="0" indent="0">
              <a:buNone/>
            </a:pPr>
            <a:endParaRPr lang="de-DE" dirty="0"/>
          </a:p>
          <a:p>
            <a:pPr marL="0" indent="0">
              <a:buNone/>
            </a:pPr>
            <a:r>
              <a:rPr lang="en-US" b="0" dirty="0">
                <a:solidFill>
                  <a:srgbClr val="00008B"/>
                </a:solidFill>
                <a:effectLst/>
                <a:latin typeface="Consolas" panose="020B0609020204030204" pitchFamily="49" charset="0"/>
              </a:rPr>
              <a:t>param</a:t>
            </a:r>
            <a:r>
              <a:rPr lang="en-US" b="0" dirty="0">
                <a:solidFill>
                  <a:srgbClr val="333333"/>
                </a:solidFill>
                <a:effectLst/>
                <a:latin typeface="Consolas" panose="020B0609020204030204" pitchFamily="49" charset="0"/>
              </a:rPr>
              <a:t> </a:t>
            </a:r>
            <a:r>
              <a:rPr lang="en-US" b="0" dirty="0" err="1">
                <a:solidFill>
                  <a:srgbClr val="FF4500"/>
                </a:solidFill>
                <a:effectLst/>
                <a:latin typeface="Consolas" panose="020B0609020204030204" pitchFamily="49" charset="0"/>
              </a:rPr>
              <a:t>exampleString</a:t>
            </a:r>
            <a:r>
              <a:rPr lang="en-US" b="0" dirty="0">
                <a:solidFill>
                  <a:srgbClr val="333333"/>
                </a:solidFill>
                <a:effectLst/>
                <a:latin typeface="Consolas" panose="020B0609020204030204" pitchFamily="49" charset="0"/>
              </a:rPr>
              <a:t> </a:t>
            </a:r>
            <a:r>
              <a:rPr lang="en-US" b="0" dirty="0">
                <a:solidFill>
                  <a:srgbClr val="7A3E9D"/>
                </a:solidFill>
                <a:effectLst/>
                <a:latin typeface="Consolas" panose="020B0609020204030204" pitchFamily="49" charset="0"/>
              </a:rPr>
              <a:t>string</a:t>
            </a:r>
            <a:r>
              <a:rPr lang="en-US" b="0" dirty="0">
                <a:solidFill>
                  <a:srgbClr val="333333"/>
                </a:solidFill>
                <a:effectLst/>
                <a:latin typeface="Consolas" panose="020B0609020204030204" pitchFamily="49" charset="0"/>
              </a:rPr>
              <a:t> = </a:t>
            </a:r>
            <a:r>
              <a:rPr lang="en-US" b="0" dirty="0">
                <a:solidFill>
                  <a:srgbClr val="8B0000"/>
                </a:solidFill>
                <a:effectLst/>
                <a:latin typeface="Consolas" panose="020B0609020204030204" pitchFamily="49" charset="0"/>
              </a:rPr>
              <a:t>'test value’</a:t>
            </a:r>
          </a:p>
          <a:p>
            <a:pPr marL="0" indent="0">
              <a:buNone/>
            </a:pPr>
            <a:r>
              <a:rPr lang="en-US" b="0" dirty="0">
                <a:solidFill>
                  <a:srgbClr val="00008B"/>
                </a:solidFill>
                <a:effectLst/>
                <a:latin typeface="Consolas" panose="020B0609020204030204" pitchFamily="49" charset="0"/>
              </a:rPr>
              <a:t>var</a:t>
            </a:r>
            <a:r>
              <a:rPr lang="en-US" b="0" dirty="0">
                <a:solidFill>
                  <a:srgbClr val="333333"/>
                </a:solidFill>
                <a:effectLst/>
                <a:latin typeface="Consolas" panose="020B0609020204030204" pitchFamily="49" charset="0"/>
              </a:rPr>
              <a:t> </a:t>
            </a:r>
            <a:r>
              <a:rPr lang="en-US" b="0" dirty="0" err="1">
                <a:solidFill>
                  <a:srgbClr val="FF4500"/>
                </a:solidFill>
                <a:effectLst/>
                <a:latin typeface="Consolas" panose="020B0609020204030204" pitchFamily="49" charset="0"/>
              </a:rPr>
              <a:t>storageName</a:t>
            </a:r>
            <a:r>
              <a:rPr lang="en-US" b="0" dirty="0">
                <a:solidFill>
                  <a:srgbClr val="333333"/>
                </a:solidFill>
                <a:effectLst/>
                <a:latin typeface="Consolas" panose="020B0609020204030204" pitchFamily="49" charset="0"/>
              </a:rPr>
              <a:t> = </a:t>
            </a:r>
            <a:r>
              <a:rPr lang="en-US" b="0" dirty="0">
                <a:solidFill>
                  <a:srgbClr val="8B0000"/>
                </a:solidFill>
                <a:effectLst/>
                <a:latin typeface="Consolas" panose="020B0609020204030204" pitchFamily="49" charset="0"/>
              </a:rPr>
              <a:t>'storage</a:t>
            </a:r>
            <a:r>
              <a:rPr lang="en-US" b="0" dirty="0">
                <a:solidFill>
                  <a:srgbClr val="A9A9A9"/>
                </a:solidFill>
                <a:effectLst/>
                <a:latin typeface="Consolas" panose="020B0609020204030204" pitchFamily="49" charset="0"/>
              </a:rPr>
              <a:t>${</a:t>
            </a:r>
            <a:r>
              <a:rPr lang="en-US" sz="2400" b="0" dirty="0" err="1">
                <a:solidFill>
                  <a:srgbClr val="0000FF"/>
                </a:solidFill>
                <a:effectLst/>
                <a:latin typeface="Consolas" panose="020B0609020204030204" pitchFamily="49" charset="0"/>
              </a:rPr>
              <a:t>uniqueString</a:t>
            </a:r>
            <a:r>
              <a:rPr lang="en-US" sz="2400" b="0" dirty="0">
                <a:solidFill>
                  <a:srgbClr val="A9A9A9"/>
                </a:solidFill>
                <a:effectLst/>
                <a:latin typeface="Consolas" panose="020B0609020204030204" pitchFamily="49" charset="0"/>
              </a:rPr>
              <a:t>(</a:t>
            </a:r>
            <a:r>
              <a:rPr lang="en-US" sz="2400" b="0" dirty="0" err="1">
                <a:solidFill>
                  <a:srgbClr val="0000FF"/>
                </a:solidFill>
                <a:effectLst/>
                <a:latin typeface="Consolas" panose="020B0609020204030204" pitchFamily="49" charset="0"/>
              </a:rPr>
              <a:t>resourceGroup</a:t>
            </a:r>
            <a:r>
              <a:rPr lang="en-US" sz="2400" b="0" dirty="0">
                <a:solidFill>
                  <a:srgbClr val="A9A9A9"/>
                </a:solidFill>
                <a:effectLst/>
                <a:latin typeface="Consolas" panose="020B0609020204030204" pitchFamily="49" charset="0"/>
              </a:rPr>
              <a:t>().</a:t>
            </a:r>
            <a:r>
              <a:rPr lang="en-US" sz="2400" b="0" dirty="0">
                <a:solidFill>
                  <a:srgbClr val="2D2E45"/>
                </a:solidFill>
                <a:effectLst/>
                <a:latin typeface="Consolas" panose="020B0609020204030204" pitchFamily="49" charset="0"/>
              </a:rPr>
              <a:t>id</a:t>
            </a:r>
            <a:r>
              <a:rPr lang="en-US" b="0" dirty="0">
                <a:solidFill>
                  <a:srgbClr val="A9A9A9"/>
                </a:solidFill>
                <a:effectLst/>
                <a:latin typeface="Consolas" panose="020B0609020204030204" pitchFamily="49" charset="0"/>
              </a:rPr>
              <a:t>)}</a:t>
            </a:r>
            <a:endParaRPr lang="en-US" b="0" dirty="0">
              <a:solidFill>
                <a:srgbClr val="333333"/>
              </a:solidFill>
              <a:effectLst/>
              <a:latin typeface="Consolas" panose="020B0609020204030204" pitchFamily="49" charset="0"/>
            </a:endParaRPr>
          </a:p>
          <a:p>
            <a:pPr marL="0" indent="0">
              <a:buNone/>
            </a:pPr>
            <a:endParaRPr lang="en-US" b="0" dirty="0">
              <a:solidFill>
                <a:srgbClr val="333333"/>
              </a:solidFill>
              <a:effectLst/>
              <a:latin typeface="Consolas" panose="020B0609020204030204" pitchFamily="49" charset="0"/>
            </a:endParaRPr>
          </a:p>
          <a:p>
            <a:pPr marL="0" indent="0">
              <a:buNone/>
            </a:pPr>
            <a:endParaRPr lang="de-DE" dirty="0"/>
          </a:p>
        </p:txBody>
      </p:sp>
    </p:spTree>
    <p:extLst>
      <p:ext uri="{BB962C8B-B14F-4D97-AF65-F5344CB8AC3E}">
        <p14:creationId xmlns:p14="http://schemas.microsoft.com/office/powerpoint/2010/main" val="18064339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DE96B-921E-4972-A675-7844D7701C22}"/>
              </a:ext>
            </a:extLst>
          </p:cNvPr>
          <p:cNvSpPr>
            <a:spLocks noGrp="1"/>
          </p:cNvSpPr>
          <p:nvPr>
            <p:ph type="title"/>
          </p:nvPr>
        </p:nvSpPr>
        <p:spPr/>
        <p:txBody>
          <a:bodyPr/>
          <a:lstStyle/>
          <a:p>
            <a:r>
              <a:rPr lang="de-DE" dirty="0"/>
              <a:t>Arrays</a:t>
            </a:r>
          </a:p>
        </p:txBody>
      </p:sp>
      <p:sp>
        <p:nvSpPr>
          <p:cNvPr id="3" name="Inhaltsplatzhalter 2">
            <a:extLst>
              <a:ext uri="{FF2B5EF4-FFF2-40B4-BE49-F238E27FC236}">
                <a16:creationId xmlns:a16="http://schemas.microsoft.com/office/drawing/2014/main" id="{E8D60F73-1E27-4DC6-BBC4-ECA5D235234E}"/>
              </a:ext>
            </a:extLst>
          </p:cNvPr>
          <p:cNvSpPr>
            <a:spLocks noGrp="1"/>
          </p:cNvSpPr>
          <p:nvPr>
            <p:ph sz="quarter" idx="12"/>
          </p:nvPr>
        </p:nvSpPr>
        <p:spPr>
          <a:xfrm>
            <a:off x="584200" y="1435100"/>
            <a:ext cx="5211763" cy="3434080"/>
          </a:xfrm>
        </p:spPr>
        <p:txBody>
          <a:bodyPr/>
          <a:lstStyle/>
          <a:p>
            <a:pPr marL="0" indent="0">
              <a:buNone/>
            </a:pPr>
            <a:r>
              <a:rPr lang="de-DE" sz="2000" b="0" dirty="0" err="1">
                <a:solidFill>
                  <a:srgbClr val="00008B"/>
                </a:solidFill>
                <a:effectLst/>
                <a:latin typeface="Consolas" panose="020B0609020204030204" pitchFamily="49" charset="0"/>
              </a:rPr>
              <a:t>var</a:t>
            </a:r>
            <a:r>
              <a:rPr lang="de-DE" sz="2000" b="0" dirty="0">
                <a:solidFill>
                  <a:srgbClr val="333333"/>
                </a:solidFill>
                <a:effectLst/>
                <a:latin typeface="Consolas" panose="020B0609020204030204" pitchFamily="49" charset="0"/>
              </a:rPr>
              <a:t> </a:t>
            </a:r>
            <a:r>
              <a:rPr lang="de-DE" sz="2000" b="0" dirty="0" err="1">
                <a:solidFill>
                  <a:srgbClr val="FF4500"/>
                </a:solidFill>
                <a:effectLst/>
                <a:latin typeface="Consolas" panose="020B0609020204030204" pitchFamily="49" charset="0"/>
              </a:rPr>
              <a:t>index</a:t>
            </a:r>
            <a:r>
              <a:rPr lang="de-DE" sz="2000" b="0" dirty="0">
                <a:solidFill>
                  <a:srgbClr val="333333"/>
                </a:solidFill>
                <a:effectLst/>
                <a:latin typeface="Consolas" panose="020B0609020204030204" pitchFamily="49" charset="0"/>
              </a:rPr>
              <a:t> = </a:t>
            </a:r>
            <a:r>
              <a:rPr lang="de-DE" sz="2000" b="0" dirty="0">
                <a:solidFill>
                  <a:srgbClr val="800080"/>
                </a:solidFill>
                <a:effectLst/>
                <a:latin typeface="Consolas" panose="020B0609020204030204" pitchFamily="49" charset="0"/>
              </a:rPr>
              <a:t>1</a:t>
            </a:r>
            <a:endParaRPr lang="de-DE" sz="2000" b="0" dirty="0">
              <a:solidFill>
                <a:srgbClr val="333333"/>
              </a:solidFill>
              <a:effectLst/>
              <a:latin typeface="Consolas" panose="020B0609020204030204" pitchFamily="49" charset="0"/>
            </a:endParaRPr>
          </a:p>
          <a:p>
            <a:pPr marL="0" indent="0">
              <a:buNone/>
            </a:pPr>
            <a:br>
              <a:rPr lang="de-DE" sz="2000" b="0" dirty="0">
                <a:solidFill>
                  <a:srgbClr val="333333"/>
                </a:solidFill>
                <a:effectLst/>
                <a:latin typeface="Consolas" panose="020B0609020204030204" pitchFamily="49" charset="0"/>
              </a:rPr>
            </a:br>
            <a:r>
              <a:rPr lang="de-DE" sz="2000" b="0" dirty="0" err="1">
                <a:solidFill>
                  <a:srgbClr val="00008B"/>
                </a:solidFill>
                <a:effectLst/>
                <a:latin typeface="Consolas" panose="020B0609020204030204" pitchFamily="49" charset="0"/>
              </a:rPr>
              <a:t>var</a:t>
            </a:r>
            <a:r>
              <a:rPr lang="de-DE" sz="2000" b="0" dirty="0">
                <a:solidFill>
                  <a:srgbClr val="333333"/>
                </a:solidFill>
                <a:effectLst/>
                <a:latin typeface="Consolas" panose="020B0609020204030204" pitchFamily="49" charset="0"/>
              </a:rPr>
              <a:t> </a:t>
            </a:r>
            <a:r>
              <a:rPr lang="de-DE" sz="2000" b="0" dirty="0" err="1">
                <a:solidFill>
                  <a:srgbClr val="FF4500"/>
                </a:solidFill>
                <a:effectLst/>
                <a:latin typeface="Consolas" panose="020B0609020204030204" pitchFamily="49" charset="0"/>
              </a:rPr>
              <a:t>exampleArray</a:t>
            </a:r>
            <a:r>
              <a:rPr lang="de-DE" sz="2000" b="0" dirty="0">
                <a:solidFill>
                  <a:srgbClr val="333333"/>
                </a:solidFill>
                <a:effectLst/>
                <a:latin typeface="Consolas" panose="020B0609020204030204" pitchFamily="49" charset="0"/>
              </a:rPr>
              <a:t> = [</a:t>
            </a:r>
          </a:p>
          <a:p>
            <a:pPr marL="0" indent="0">
              <a:buNone/>
            </a:pPr>
            <a:r>
              <a:rPr lang="de-DE" sz="2000" b="0" dirty="0">
                <a:solidFill>
                  <a:srgbClr val="333333"/>
                </a:solidFill>
                <a:effectLst/>
                <a:latin typeface="Consolas" panose="020B0609020204030204" pitchFamily="49" charset="0"/>
              </a:rPr>
              <a:t>  </a:t>
            </a:r>
            <a:r>
              <a:rPr lang="de-DE" sz="2000" b="0" dirty="0">
                <a:solidFill>
                  <a:srgbClr val="800080"/>
                </a:solidFill>
                <a:effectLst/>
                <a:latin typeface="Consolas" panose="020B0609020204030204" pitchFamily="49" charset="0"/>
              </a:rPr>
              <a:t>1</a:t>
            </a:r>
            <a:endParaRPr lang="de-DE" sz="2000" b="0" dirty="0">
              <a:solidFill>
                <a:srgbClr val="333333"/>
              </a:solidFill>
              <a:effectLst/>
              <a:latin typeface="Consolas" panose="020B0609020204030204" pitchFamily="49" charset="0"/>
            </a:endParaRPr>
          </a:p>
          <a:p>
            <a:pPr marL="0" indent="0">
              <a:buNone/>
            </a:pPr>
            <a:r>
              <a:rPr lang="de-DE" sz="2000" b="0" dirty="0">
                <a:solidFill>
                  <a:srgbClr val="333333"/>
                </a:solidFill>
                <a:effectLst/>
                <a:latin typeface="Consolas" panose="020B0609020204030204" pitchFamily="49" charset="0"/>
              </a:rPr>
              <a:t>  </a:t>
            </a:r>
            <a:r>
              <a:rPr lang="de-DE" sz="2000" b="0" dirty="0">
                <a:solidFill>
                  <a:srgbClr val="800080"/>
                </a:solidFill>
                <a:effectLst/>
                <a:latin typeface="Consolas" panose="020B0609020204030204" pitchFamily="49" charset="0"/>
              </a:rPr>
              <a:t>2</a:t>
            </a:r>
            <a:endParaRPr lang="de-DE" sz="2000" b="0" dirty="0">
              <a:solidFill>
                <a:srgbClr val="333333"/>
              </a:solidFill>
              <a:effectLst/>
              <a:latin typeface="Consolas" panose="020B0609020204030204" pitchFamily="49" charset="0"/>
            </a:endParaRPr>
          </a:p>
          <a:p>
            <a:pPr marL="0" indent="0">
              <a:buNone/>
            </a:pPr>
            <a:r>
              <a:rPr lang="de-DE" sz="2000" b="0" dirty="0">
                <a:solidFill>
                  <a:srgbClr val="333333"/>
                </a:solidFill>
                <a:effectLst/>
                <a:latin typeface="Consolas" panose="020B0609020204030204" pitchFamily="49" charset="0"/>
              </a:rPr>
              <a:t>  </a:t>
            </a:r>
            <a:r>
              <a:rPr lang="de-DE" sz="2000" b="0" dirty="0">
                <a:solidFill>
                  <a:srgbClr val="800080"/>
                </a:solidFill>
                <a:effectLst/>
                <a:latin typeface="Consolas" panose="020B0609020204030204" pitchFamily="49" charset="0"/>
              </a:rPr>
              <a:t>3</a:t>
            </a:r>
            <a:endParaRPr lang="de-DE" sz="2000" b="0" dirty="0">
              <a:solidFill>
                <a:srgbClr val="333333"/>
              </a:solidFill>
              <a:effectLst/>
              <a:latin typeface="Consolas" panose="020B0609020204030204" pitchFamily="49" charset="0"/>
            </a:endParaRPr>
          </a:p>
          <a:p>
            <a:pPr marL="0" indent="0">
              <a:buNone/>
            </a:pPr>
            <a:r>
              <a:rPr lang="de-DE" sz="2000" b="0" dirty="0">
                <a:solidFill>
                  <a:srgbClr val="333333"/>
                </a:solidFill>
                <a:effectLst/>
                <a:latin typeface="Consolas" panose="020B0609020204030204" pitchFamily="49" charset="0"/>
              </a:rPr>
              <a:t>]</a:t>
            </a:r>
          </a:p>
          <a:p>
            <a:pPr marL="0" indent="0">
              <a:buNone/>
            </a:pPr>
            <a:endParaRPr lang="de-DE" sz="2000" dirty="0"/>
          </a:p>
        </p:txBody>
      </p:sp>
      <p:sp>
        <p:nvSpPr>
          <p:cNvPr id="4" name="Inhaltsplatzhalter 3">
            <a:extLst>
              <a:ext uri="{FF2B5EF4-FFF2-40B4-BE49-F238E27FC236}">
                <a16:creationId xmlns:a16="http://schemas.microsoft.com/office/drawing/2014/main" id="{1A2F720A-974E-4993-B5AC-5FC8780AFC18}"/>
              </a:ext>
            </a:extLst>
          </p:cNvPr>
          <p:cNvSpPr>
            <a:spLocks noGrp="1"/>
          </p:cNvSpPr>
          <p:nvPr>
            <p:ph sz="quarter" idx="13"/>
          </p:nvPr>
        </p:nvSpPr>
        <p:spPr>
          <a:xfrm>
            <a:off x="6389688" y="1435100"/>
            <a:ext cx="5219700" cy="3213187"/>
          </a:xfrm>
        </p:spPr>
        <p:txBody>
          <a:bodyPr/>
          <a:lstStyle/>
          <a:p>
            <a:pPr marL="0" indent="0">
              <a:buNone/>
            </a:pPr>
            <a:r>
              <a:rPr lang="de-DE" sz="1800" b="0" dirty="0" err="1">
                <a:solidFill>
                  <a:srgbClr val="00008B"/>
                </a:solidFill>
                <a:effectLst/>
                <a:latin typeface="Consolas" panose="020B0609020204030204" pitchFamily="49" charset="0"/>
              </a:rPr>
              <a:t>param</a:t>
            </a:r>
            <a:r>
              <a:rPr lang="de-DE" sz="1800" b="0" dirty="0">
                <a:solidFill>
                  <a:srgbClr val="333333"/>
                </a:solidFill>
                <a:effectLst/>
                <a:latin typeface="Consolas" panose="020B0609020204030204" pitchFamily="49" charset="0"/>
              </a:rPr>
              <a:t> </a:t>
            </a:r>
            <a:r>
              <a:rPr lang="de-DE" sz="1800" b="0" dirty="0" err="1">
                <a:solidFill>
                  <a:srgbClr val="FF4500"/>
                </a:solidFill>
                <a:effectLst/>
                <a:latin typeface="Consolas" panose="020B0609020204030204" pitchFamily="49" charset="0"/>
              </a:rPr>
              <a:t>environment</a:t>
            </a:r>
            <a:r>
              <a:rPr lang="de-DE" sz="1800" b="0" dirty="0">
                <a:solidFill>
                  <a:srgbClr val="333333"/>
                </a:solidFill>
                <a:effectLst/>
                <a:latin typeface="Consolas" panose="020B0609020204030204" pitchFamily="49" charset="0"/>
              </a:rPr>
              <a:t> </a:t>
            </a:r>
            <a:r>
              <a:rPr lang="de-DE" sz="1800" b="0" dirty="0" err="1">
                <a:solidFill>
                  <a:srgbClr val="7A3E9D"/>
                </a:solidFill>
                <a:effectLst/>
                <a:latin typeface="Consolas" panose="020B0609020204030204" pitchFamily="49" charset="0"/>
              </a:rPr>
              <a:t>string</a:t>
            </a:r>
            <a:r>
              <a:rPr lang="de-DE" sz="1800" b="0" dirty="0">
                <a:solidFill>
                  <a:srgbClr val="333333"/>
                </a:solidFill>
                <a:effectLst/>
                <a:latin typeface="Consolas" panose="020B0609020204030204" pitchFamily="49" charset="0"/>
              </a:rPr>
              <a:t> = </a:t>
            </a:r>
            <a:r>
              <a:rPr lang="de-DE" sz="1800" b="0" dirty="0">
                <a:solidFill>
                  <a:srgbClr val="8B0000"/>
                </a:solidFill>
                <a:effectLst/>
                <a:latin typeface="Consolas" panose="020B0609020204030204" pitchFamily="49" charset="0"/>
              </a:rPr>
              <a:t>'</a:t>
            </a:r>
            <a:r>
              <a:rPr lang="de-DE" sz="1800" b="0" dirty="0" err="1">
                <a:solidFill>
                  <a:srgbClr val="8B0000"/>
                </a:solidFill>
                <a:effectLst/>
                <a:latin typeface="Consolas" panose="020B0609020204030204" pitchFamily="49" charset="0"/>
              </a:rPr>
              <a:t>prod</a:t>
            </a:r>
            <a:r>
              <a:rPr lang="de-DE" sz="1800" b="0" dirty="0">
                <a:solidFill>
                  <a:srgbClr val="8B0000"/>
                </a:solidFill>
                <a:effectLst/>
                <a:latin typeface="Consolas" panose="020B0609020204030204" pitchFamily="49" charset="0"/>
              </a:rPr>
              <a:t>'</a:t>
            </a:r>
            <a:endParaRPr lang="de-DE" sz="1800" b="0" dirty="0">
              <a:solidFill>
                <a:srgbClr val="333333"/>
              </a:solidFill>
              <a:effectLst/>
              <a:latin typeface="Consolas" panose="020B0609020204030204" pitchFamily="49" charset="0"/>
            </a:endParaRPr>
          </a:p>
          <a:p>
            <a:pPr marL="0" indent="0">
              <a:buNone/>
            </a:pPr>
            <a:br>
              <a:rPr lang="de-DE" sz="1800" b="0" dirty="0">
                <a:solidFill>
                  <a:srgbClr val="333333"/>
                </a:solidFill>
                <a:effectLst/>
                <a:latin typeface="Consolas" panose="020B0609020204030204" pitchFamily="49" charset="0"/>
              </a:rPr>
            </a:br>
            <a:r>
              <a:rPr lang="de-DE" sz="1800" b="0" dirty="0" err="1">
                <a:solidFill>
                  <a:srgbClr val="00008B"/>
                </a:solidFill>
                <a:effectLst/>
                <a:latin typeface="Consolas" panose="020B0609020204030204" pitchFamily="49" charset="0"/>
              </a:rPr>
              <a:t>var</a:t>
            </a:r>
            <a:r>
              <a:rPr lang="de-DE" sz="1800" b="0" dirty="0">
                <a:solidFill>
                  <a:srgbClr val="333333"/>
                </a:solidFill>
                <a:effectLst/>
                <a:latin typeface="Consolas" panose="020B0609020204030204" pitchFamily="49" charset="0"/>
              </a:rPr>
              <a:t> </a:t>
            </a:r>
            <a:r>
              <a:rPr lang="de-DE" sz="1800" b="0" dirty="0" err="1">
                <a:solidFill>
                  <a:srgbClr val="FF4500"/>
                </a:solidFill>
                <a:effectLst/>
                <a:latin typeface="Consolas" panose="020B0609020204030204" pitchFamily="49" charset="0"/>
              </a:rPr>
              <a:t>environmentSettings</a:t>
            </a:r>
            <a:r>
              <a:rPr lang="de-DE" sz="1800" b="0" dirty="0">
                <a:solidFill>
                  <a:srgbClr val="333333"/>
                </a:solidFill>
                <a:effectLst/>
                <a:latin typeface="Consolas" panose="020B0609020204030204" pitchFamily="49" charset="0"/>
              </a:rPr>
              <a:t> = {</a:t>
            </a:r>
          </a:p>
          <a:p>
            <a:pPr marL="0" indent="0">
              <a:buNone/>
            </a:pPr>
            <a:r>
              <a:rPr lang="de-DE" sz="1800" b="0" dirty="0">
                <a:solidFill>
                  <a:srgbClr val="333333"/>
                </a:solidFill>
                <a:effectLst/>
                <a:latin typeface="Consolas" panose="020B0609020204030204" pitchFamily="49" charset="0"/>
              </a:rPr>
              <a:t>  </a:t>
            </a:r>
            <a:r>
              <a:rPr lang="de-DE" sz="1800" b="0" dirty="0" err="1">
                <a:solidFill>
                  <a:srgbClr val="0000FF"/>
                </a:solidFill>
                <a:effectLst/>
                <a:latin typeface="Consolas" panose="020B0609020204030204" pitchFamily="49" charset="0"/>
              </a:rPr>
              <a:t>dev</a:t>
            </a:r>
            <a:r>
              <a:rPr lang="de-DE" sz="1800" b="0" dirty="0">
                <a:solidFill>
                  <a:srgbClr val="333333"/>
                </a:solidFill>
                <a:effectLst/>
                <a:latin typeface="Consolas" panose="020B0609020204030204" pitchFamily="49" charset="0"/>
              </a:rPr>
              <a:t>: {</a:t>
            </a:r>
          </a:p>
          <a:p>
            <a:pPr marL="0" indent="0">
              <a:buNone/>
            </a:pPr>
            <a:r>
              <a:rPr lang="de-DE" sz="1800" b="0" dirty="0">
                <a:solidFill>
                  <a:srgbClr val="333333"/>
                </a:solidFill>
                <a:effectLst/>
                <a:latin typeface="Consolas" panose="020B0609020204030204" pitchFamily="49" charset="0"/>
              </a:rPr>
              <a:t>    </a:t>
            </a:r>
            <a:r>
              <a:rPr lang="de-DE" sz="1800" b="0" dirty="0" err="1">
                <a:solidFill>
                  <a:srgbClr val="0000FF"/>
                </a:solidFill>
                <a:effectLst/>
                <a:latin typeface="Consolas" panose="020B0609020204030204" pitchFamily="49" charset="0"/>
              </a:rPr>
              <a:t>name</a:t>
            </a:r>
            <a:r>
              <a:rPr lang="de-DE" sz="1800" b="0" dirty="0">
                <a:solidFill>
                  <a:srgbClr val="333333"/>
                </a:solidFill>
                <a:effectLst/>
                <a:latin typeface="Consolas" panose="020B0609020204030204" pitchFamily="49" charset="0"/>
              </a:rPr>
              <a:t>: </a:t>
            </a:r>
            <a:r>
              <a:rPr lang="de-DE" sz="1800" b="0" dirty="0">
                <a:solidFill>
                  <a:srgbClr val="8B0000"/>
                </a:solidFill>
                <a:effectLst/>
                <a:latin typeface="Consolas" panose="020B0609020204030204" pitchFamily="49" charset="0"/>
              </a:rPr>
              <a:t>'</a:t>
            </a:r>
            <a:r>
              <a:rPr lang="de-DE" sz="1800" b="0" dirty="0" err="1">
                <a:solidFill>
                  <a:srgbClr val="8B0000"/>
                </a:solidFill>
                <a:effectLst/>
                <a:latin typeface="Consolas" panose="020B0609020204030204" pitchFamily="49" charset="0"/>
              </a:rPr>
              <a:t>dev</a:t>
            </a:r>
            <a:r>
              <a:rPr lang="de-DE" sz="1800" b="0" dirty="0">
                <a:solidFill>
                  <a:srgbClr val="8B0000"/>
                </a:solidFill>
                <a:effectLst/>
                <a:latin typeface="Consolas" panose="020B0609020204030204" pitchFamily="49" charset="0"/>
              </a:rPr>
              <a:t>'</a:t>
            </a:r>
            <a:endParaRPr lang="de-DE" sz="1800" b="0" dirty="0">
              <a:solidFill>
                <a:srgbClr val="333333"/>
              </a:solidFill>
              <a:effectLst/>
              <a:latin typeface="Consolas" panose="020B0609020204030204" pitchFamily="49" charset="0"/>
            </a:endParaRPr>
          </a:p>
          <a:p>
            <a:pPr marL="0" indent="0">
              <a:buNone/>
            </a:pPr>
            <a:r>
              <a:rPr lang="de-DE" sz="1800" b="0" dirty="0">
                <a:solidFill>
                  <a:srgbClr val="333333"/>
                </a:solidFill>
                <a:effectLst/>
                <a:latin typeface="Consolas" panose="020B0609020204030204" pitchFamily="49" charset="0"/>
              </a:rPr>
              <a:t>  }</a:t>
            </a:r>
          </a:p>
          <a:p>
            <a:pPr marL="0" indent="0">
              <a:buNone/>
            </a:pPr>
            <a:r>
              <a:rPr lang="de-DE" sz="1800" b="0" dirty="0">
                <a:solidFill>
                  <a:srgbClr val="333333"/>
                </a:solidFill>
                <a:effectLst/>
                <a:latin typeface="Consolas" panose="020B0609020204030204" pitchFamily="49" charset="0"/>
              </a:rPr>
              <a:t>  </a:t>
            </a:r>
            <a:r>
              <a:rPr lang="de-DE" sz="1800" b="0" dirty="0" err="1">
                <a:solidFill>
                  <a:srgbClr val="0000FF"/>
                </a:solidFill>
                <a:effectLst/>
                <a:latin typeface="Consolas" panose="020B0609020204030204" pitchFamily="49" charset="0"/>
              </a:rPr>
              <a:t>prod</a:t>
            </a:r>
            <a:r>
              <a:rPr lang="de-DE" sz="1800" b="0" dirty="0">
                <a:solidFill>
                  <a:srgbClr val="333333"/>
                </a:solidFill>
                <a:effectLst/>
                <a:latin typeface="Consolas" panose="020B0609020204030204" pitchFamily="49" charset="0"/>
              </a:rPr>
              <a:t>: {</a:t>
            </a:r>
          </a:p>
          <a:p>
            <a:pPr marL="0" indent="0">
              <a:buNone/>
            </a:pPr>
            <a:r>
              <a:rPr lang="de-DE" sz="1800" b="0" dirty="0">
                <a:solidFill>
                  <a:srgbClr val="333333"/>
                </a:solidFill>
                <a:effectLst/>
                <a:latin typeface="Consolas" panose="020B0609020204030204" pitchFamily="49" charset="0"/>
              </a:rPr>
              <a:t>    </a:t>
            </a:r>
            <a:r>
              <a:rPr lang="de-DE" sz="1800" b="0" dirty="0" err="1">
                <a:solidFill>
                  <a:srgbClr val="0000FF"/>
                </a:solidFill>
                <a:effectLst/>
                <a:latin typeface="Consolas" panose="020B0609020204030204" pitchFamily="49" charset="0"/>
              </a:rPr>
              <a:t>name</a:t>
            </a:r>
            <a:r>
              <a:rPr lang="de-DE" sz="1800" b="0" dirty="0">
                <a:solidFill>
                  <a:srgbClr val="333333"/>
                </a:solidFill>
                <a:effectLst/>
                <a:latin typeface="Consolas" panose="020B0609020204030204" pitchFamily="49" charset="0"/>
              </a:rPr>
              <a:t>: </a:t>
            </a:r>
            <a:r>
              <a:rPr lang="de-DE" sz="1800" b="0" dirty="0">
                <a:solidFill>
                  <a:srgbClr val="8B0000"/>
                </a:solidFill>
                <a:effectLst/>
                <a:latin typeface="Consolas" panose="020B0609020204030204" pitchFamily="49" charset="0"/>
              </a:rPr>
              <a:t>'</a:t>
            </a:r>
            <a:r>
              <a:rPr lang="de-DE" sz="1800" b="0" dirty="0" err="1">
                <a:solidFill>
                  <a:srgbClr val="8B0000"/>
                </a:solidFill>
                <a:effectLst/>
                <a:latin typeface="Consolas" panose="020B0609020204030204" pitchFamily="49" charset="0"/>
              </a:rPr>
              <a:t>prod</a:t>
            </a:r>
            <a:r>
              <a:rPr lang="de-DE" sz="1800" b="0" dirty="0">
                <a:solidFill>
                  <a:srgbClr val="8B0000"/>
                </a:solidFill>
                <a:effectLst/>
                <a:latin typeface="Consolas" panose="020B0609020204030204" pitchFamily="49" charset="0"/>
              </a:rPr>
              <a:t>'</a:t>
            </a:r>
            <a:endParaRPr lang="de-DE" sz="1800" b="0" dirty="0">
              <a:solidFill>
                <a:srgbClr val="333333"/>
              </a:solidFill>
              <a:effectLst/>
              <a:latin typeface="Consolas" panose="020B0609020204030204" pitchFamily="49" charset="0"/>
            </a:endParaRPr>
          </a:p>
          <a:p>
            <a:pPr marL="0" indent="0">
              <a:buNone/>
            </a:pPr>
            <a:r>
              <a:rPr lang="de-DE" sz="1800" b="0" dirty="0">
                <a:solidFill>
                  <a:srgbClr val="333333"/>
                </a:solidFill>
                <a:effectLst/>
                <a:latin typeface="Consolas" panose="020B0609020204030204" pitchFamily="49" charset="0"/>
              </a:rPr>
              <a:t>  }</a:t>
            </a:r>
          </a:p>
          <a:p>
            <a:pPr marL="0" indent="0">
              <a:buNone/>
            </a:pPr>
            <a:r>
              <a:rPr lang="de-DE" sz="1800" b="0" dirty="0">
                <a:solidFill>
                  <a:srgbClr val="333333"/>
                </a:solidFill>
                <a:effectLst/>
                <a:latin typeface="Consolas" panose="020B0609020204030204" pitchFamily="49" charset="0"/>
              </a:rPr>
              <a:t>}</a:t>
            </a:r>
          </a:p>
        </p:txBody>
      </p:sp>
      <p:sp>
        <p:nvSpPr>
          <p:cNvPr id="5" name="Textfeld 4">
            <a:extLst>
              <a:ext uri="{FF2B5EF4-FFF2-40B4-BE49-F238E27FC236}">
                <a16:creationId xmlns:a16="http://schemas.microsoft.com/office/drawing/2014/main" id="{AA2904E2-A21A-4263-A830-6181A5B62E9A}"/>
              </a:ext>
            </a:extLst>
          </p:cNvPr>
          <p:cNvSpPr txBox="1"/>
          <p:nvPr/>
        </p:nvSpPr>
        <p:spPr>
          <a:xfrm>
            <a:off x="434340" y="5265420"/>
            <a:ext cx="8100060" cy="307777"/>
          </a:xfrm>
          <a:prstGeom prst="rect">
            <a:avLst/>
          </a:prstGeom>
          <a:noFill/>
        </p:spPr>
        <p:txBody>
          <a:bodyPr wrap="square" lIns="0" tIns="0" rIns="0" bIns="0" rtlCol="0">
            <a:spAutoFit/>
          </a:bodyPr>
          <a:lstStyle/>
          <a:p>
            <a:pPr algn="l"/>
            <a:r>
              <a:rPr lang="de-DE" sz="2000" dirty="0">
                <a:gradFill>
                  <a:gsLst>
                    <a:gs pos="2917">
                      <a:schemeClr val="tx1"/>
                    </a:gs>
                    <a:gs pos="30000">
                      <a:schemeClr val="tx1"/>
                    </a:gs>
                  </a:gsLst>
                  <a:lin ang="5400000" scaled="0"/>
                </a:gradFill>
              </a:rPr>
              <a:t>Arrays </a:t>
            </a:r>
            <a:r>
              <a:rPr lang="de-DE" sz="2000" dirty="0" err="1">
                <a:gradFill>
                  <a:gsLst>
                    <a:gs pos="2917">
                      <a:schemeClr val="tx1"/>
                    </a:gs>
                    <a:gs pos="30000">
                      <a:schemeClr val="tx1"/>
                    </a:gs>
                  </a:gsLst>
                  <a:lin ang="5400000" scaled="0"/>
                </a:gradFill>
              </a:rPr>
              <a:t>can</a:t>
            </a:r>
            <a:r>
              <a:rPr lang="de-DE" sz="2000" dirty="0">
                <a:gradFill>
                  <a:gsLst>
                    <a:gs pos="2917">
                      <a:schemeClr val="tx1"/>
                    </a:gs>
                    <a:gs pos="30000">
                      <a:schemeClr val="tx1"/>
                    </a:gs>
                  </a:gsLst>
                  <a:lin ang="5400000" scaled="0"/>
                </a:gradFill>
              </a:rPr>
              <a:t> </a:t>
            </a:r>
            <a:r>
              <a:rPr lang="de-DE" sz="2000" dirty="0" err="1">
                <a:gradFill>
                  <a:gsLst>
                    <a:gs pos="2917">
                      <a:schemeClr val="tx1"/>
                    </a:gs>
                    <a:gs pos="30000">
                      <a:schemeClr val="tx1"/>
                    </a:gs>
                  </a:gsLst>
                  <a:lin ang="5400000" scaled="0"/>
                </a:gradFill>
              </a:rPr>
              <a:t>have</a:t>
            </a:r>
            <a:r>
              <a:rPr lang="de-DE" sz="2000" dirty="0">
                <a:gradFill>
                  <a:gsLst>
                    <a:gs pos="2917">
                      <a:schemeClr val="tx1"/>
                    </a:gs>
                    <a:gs pos="30000">
                      <a:schemeClr val="tx1"/>
                    </a:gs>
                  </a:gsLst>
                  <a:lin ang="5400000" scaled="0"/>
                </a:gradFill>
              </a:rPr>
              <a:t> multiple </a:t>
            </a:r>
            <a:r>
              <a:rPr lang="de-DE" sz="2000" dirty="0" err="1">
                <a:gradFill>
                  <a:gsLst>
                    <a:gs pos="2917">
                      <a:schemeClr val="tx1"/>
                    </a:gs>
                    <a:gs pos="30000">
                      <a:schemeClr val="tx1"/>
                    </a:gs>
                  </a:gsLst>
                  <a:lin ang="5400000" scaled="0"/>
                </a:gradFill>
              </a:rPr>
              <a:t>types</a:t>
            </a:r>
            <a:r>
              <a:rPr lang="de-DE" sz="2000" dirty="0">
                <a:gradFill>
                  <a:gsLst>
                    <a:gs pos="2917">
                      <a:schemeClr val="tx1"/>
                    </a:gs>
                    <a:gs pos="30000">
                      <a:schemeClr val="tx1"/>
                    </a:gs>
                  </a:gsLst>
                  <a:lin ang="5400000" scaled="0"/>
                </a:gradFill>
              </a:rPr>
              <a:t> (</a:t>
            </a:r>
            <a:r>
              <a:rPr lang="de-DE" sz="2000" dirty="0" err="1">
                <a:gradFill>
                  <a:gsLst>
                    <a:gs pos="2917">
                      <a:schemeClr val="tx1"/>
                    </a:gs>
                    <a:gs pos="30000">
                      <a:schemeClr val="tx1"/>
                    </a:gs>
                  </a:gsLst>
                  <a:lin ang="5400000" scaled="0"/>
                </a:gradFill>
              </a:rPr>
              <a:t>f.e</a:t>
            </a:r>
            <a:r>
              <a:rPr lang="de-DE" sz="2000" dirty="0">
                <a:gradFill>
                  <a:gsLst>
                    <a:gs pos="2917">
                      <a:schemeClr val="tx1"/>
                    </a:gs>
                    <a:gs pos="30000">
                      <a:schemeClr val="tx1"/>
                    </a:gs>
                  </a:gsLst>
                  <a:lin ang="5400000" scaled="0"/>
                </a:gradFill>
              </a:rPr>
              <a:t>. </a:t>
            </a:r>
            <a:r>
              <a:rPr lang="de-DE" sz="2000" dirty="0" err="1">
                <a:gradFill>
                  <a:gsLst>
                    <a:gs pos="2917">
                      <a:schemeClr val="tx1"/>
                    </a:gs>
                    <a:gs pos="30000">
                      <a:schemeClr val="tx1"/>
                    </a:gs>
                  </a:gsLst>
                  <a:lin ang="5400000" scaled="0"/>
                </a:gradFill>
              </a:rPr>
              <a:t>string</a:t>
            </a:r>
            <a:r>
              <a:rPr lang="de-DE" sz="2000" dirty="0">
                <a:gradFill>
                  <a:gsLst>
                    <a:gs pos="2917">
                      <a:schemeClr val="tx1"/>
                    </a:gs>
                    <a:gs pos="30000">
                      <a:schemeClr val="tx1"/>
                    </a:gs>
                  </a:gsLst>
                  <a:lin ang="5400000" scaled="0"/>
                </a:gradFill>
              </a:rPr>
              <a:t>, </a:t>
            </a:r>
            <a:r>
              <a:rPr lang="de-DE" sz="2000" dirty="0" err="1">
                <a:gradFill>
                  <a:gsLst>
                    <a:gs pos="2917">
                      <a:schemeClr val="tx1"/>
                    </a:gs>
                    <a:gs pos="30000">
                      <a:schemeClr val="tx1"/>
                    </a:gs>
                  </a:gsLst>
                  <a:lin ang="5400000" scaled="0"/>
                </a:gradFill>
              </a:rPr>
              <a:t>object</a:t>
            </a:r>
            <a:r>
              <a:rPr lang="de-DE" sz="2000" dirty="0">
                <a:gradFill>
                  <a:gsLst>
                    <a:gs pos="2917">
                      <a:schemeClr val="tx1"/>
                    </a:gs>
                    <a:gs pos="30000">
                      <a:schemeClr val="tx1"/>
                    </a:gs>
                  </a:gsLst>
                  <a:lin ang="5400000" scaled="0"/>
                </a:gradFill>
              </a:rPr>
              <a:t>, </a:t>
            </a:r>
            <a:r>
              <a:rPr lang="de-DE" sz="2000" dirty="0" err="1">
                <a:gradFill>
                  <a:gsLst>
                    <a:gs pos="2917">
                      <a:schemeClr val="tx1"/>
                    </a:gs>
                    <a:gs pos="30000">
                      <a:schemeClr val="tx1"/>
                    </a:gs>
                  </a:gsLst>
                  <a:lin ang="5400000" scaled="0"/>
                </a:gradFill>
              </a:rPr>
              <a:t>int</a:t>
            </a:r>
            <a:r>
              <a:rPr lang="de-DE" sz="2000" dirty="0">
                <a:gradFill>
                  <a:gsLst>
                    <a:gs pos="2917">
                      <a:schemeClr val="tx1"/>
                    </a:gs>
                    <a:gs pos="30000">
                      <a:schemeClr val="tx1"/>
                    </a:gs>
                  </a:gsLst>
                  <a:lin ang="5400000" scaled="0"/>
                </a:gradFill>
              </a:rPr>
              <a:t>) </a:t>
            </a:r>
            <a:r>
              <a:rPr lang="de-DE" sz="2000" dirty="0" err="1">
                <a:gradFill>
                  <a:gsLst>
                    <a:gs pos="2917">
                      <a:schemeClr val="tx1"/>
                    </a:gs>
                    <a:gs pos="30000">
                      <a:schemeClr val="tx1"/>
                    </a:gs>
                  </a:gsLst>
                  <a:lin ang="5400000" scaled="0"/>
                </a:gradFill>
              </a:rPr>
              <a:t>inside</a:t>
            </a:r>
            <a:endParaRPr lang="de-DE"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368676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BC422E-C317-4D27-B122-CFBB310F78A7}"/>
              </a:ext>
            </a:extLst>
          </p:cNvPr>
          <p:cNvSpPr>
            <a:spLocks noGrp="1"/>
          </p:cNvSpPr>
          <p:nvPr>
            <p:ph type="title"/>
          </p:nvPr>
        </p:nvSpPr>
        <p:spPr/>
        <p:txBody>
          <a:bodyPr/>
          <a:lstStyle/>
          <a:p>
            <a:r>
              <a:rPr lang="de-DE" dirty="0"/>
              <a:t>Objects</a:t>
            </a:r>
          </a:p>
        </p:txBody>
      </p:sp>
      <p:sp>
        <p:nvSpPr>
          <p:cNvPr id="3" name="Inhaltsplatzhalter 2">
            <a:extLst>
              <a:ext uri="{FF2B5EF4-FFF2-40B4-BE49-F238E27FC236}">
                <a16:creationId xmlns:a16="http://schemas.microsoft.com/office/drawing/2014/main" id="{6D28BF22-CD7F-41CF-BCF8-C07633CA75AD}"/>
              </a:ext>
            </a:extLst>
          </p:cNvPr>
          <p:cNvSpPr>
            <a:spLocks noGrp="1"/>
          </p:cNvSpPr>
          <p:nvPr>
            <p:ph sz="quarter" idx="12"/>
          </p:nvPr>
        </p:nvSpPr>
        <p:spPr>
          <a:xfrm>
            <a:off x="584200" y="1435100"/>
            <a:ext cx="5211763" cy="3964162"/>
          </a:xfrm>
        </p:spPr>
        <p:txBody>
          <a:bodyPr/>
          <a:lstStyle/>
          <a:p>
            <a:pPr marL="0" indent="0">
              <a:buNone/>
            </a:pPr>
            <a:r>
              <a:rPr lang="en-US" b="0" dirty="0">
                <a:solidFill>
                  <a:srgbClr val="00008B"/>
                </a:solidFill>
                <a:effectLst/>
                <a:latin typeface="Consolas" panose="020B0609020204030204" pitchFamily="49" charset="0"/>
              </a:rPr>
              <a:t>param</a:t>
            </a:r>
            <a:r>
              <a:rPr lang="en-US" b="0" dirty="0">
                <a:solidFill>
                  <a:srgbClr val="333333"/>
                </a:solidFill>
                <a:effectLst/>
                <a:latin typeface="Consolas" panose="020B0609020204030204" pitchFamily="49" charset="0"/>
              </a:rPr>
              <a:t> </a:t>
            </a:r>
            <a:r>
              <a:rPr lang="en-US" b="0" dirty="0" err="1">
                <a:solidFill>
                  <a:srgbClr val="FF4500"/>
                </a:solidFill>
                <a:effectLst/>
                <a:latin typeface="Consolas" panose="020B0609020204030204" pitchFamily="49" charset="0"/>
              </a:rPr>
              <a:t>exampleObject</a:t>
            </a:r>
            <a:r>
              <a:rPr lang="en-US" b="0" dirty="0">
                <a:solidFill>
                  <a:srgbClr val="333333"/>
                </a:solidFill>
                <a:effectLst/>
                <a:latin typeface="Consolas" panose="020B0609020204030204" pitchFamily="49" charset="0"/>
              </a:rPr>
              <a:t> </a:t>
            </a:r>
            <a:r>
              <a:rPr lang="en-US" b="0" dirty="0">
                <a:solidFill>
                  <a:srgbClr val="7A3E9D"/>
                </a:solidFill>
                <a:effectLst/>
                <a:latin typeface="Consolas" panose="020B0609020204030204" pitchFamily="49" charset="0"/>
              </a:rPr>
              <a:t>object</a:t>
            </a:r>
            <a:r>
              <a:rPr lang="en-US" b="0" dirty="0">
                <a:solidFill>
                  <a:srgbClr val="333333"/>
                </a:solidFill>
                <a:effectLst/>
                <a:latin typeface="Consolas" panose="020B0609020204030204" pitchFamily="49" charset="0"/>
              </a:rPr>
              <a:t> = {</a:t>
            </a:r>
          </a:p>
          <a:p>
            <a:pPr marL="0" indent="0">
              <a:buNone/>
            </a:pPr>
            <a:r>
              <a:rPr lang="en-US" b="0" dirty="0">
                <a:solidFill>
                  <a:srgbClr val="333333"/>
                </a:solidFill>
                <a:effectLst/>
                <a:latin typeface="Consolas" panose="020B0609020204030204" pitchFamily="49" charset="0"/>
              </a:rPr>
              <a:t>  </a:t>
            </a:r>
            <a:r>
              <a:rPr lang="en-US" b="0" dirty="0">
                <a:solidFill>
                  <a:srgbClr val="0000FF"/>
                </a:solidFill>
                <a:effectLst/>
                <a:latin typeface="Consolas" panose="020B0609020204030204" pitchFamily="49" charset="0"/>
              </a:rPr>
              <a:t>name</a:t>
            </a:r>
            <a:r>
              <a:rPr lang="en-US" b="0" dirty="0">
                <a:solidFill>
                  <a:srgbClr val="333333"/>
                </a:solidFill>
                <a:effectLst/>
                <a:latin typeface="Consolas" panose="020B0609020204030204" pitchFamily="49" charset="0"/>
              </a:rPr>
              <a:t>: </a:t>
            </a:r>
            <a:r>
              <a:rPr lang="en-US" b="0" dirty="0">
                <a:solidFill>
                  <a:srgbClr val="8B0000"/>
                </a:solidFill>
                <a:effectLst/>
                <a:latin typeface="Consolas" panose="020B0609020204030204" pitchFamily="49" charset="0"/>
              </a:rPr>
              <a:t>'test name'</a:t>
            </a:r>
            <a:endParaRPr lang="en-US" b="0" dirty="0">
              <a:solidFill>
                <a:srgbClr val="333333"/>
              </a:solidFill>
              <a:effectLst/>
              <a:latin typeface="Consolas" panose="020B0609020204030204" pitchFamily="49" charset="0"/>
            </a:endParaRPr>
          </a:p>
          <a:p>
            <a:pPr marL="0" indent="0">
              <a:buNone/>
            </a:pPr>
            <a:r>
              <a:rPr lang="en-US" b="0" dirty="0">
                <a:solidFill>
                  <a:srgbClr val="333333"/>
                </a:solidFill>
                <a:effectLst/>
                <a:latin typeface="Consolas" panose="020B0609020204030204" pitchFamily="49" charset="0"/>
              </a:rPr>
              <a:t>  </a:t>
            </a:r>
            <a:r>
              <a:rPr lang="en-US" b="0" dirty="0">
                <a:solidFill>
                  <a:srgbClr val="0000FF"/>
                </a:solidFill>
                <a:effectLst/>
                <a:latin typeface="Consolas" panose="020B0609020204030204" pitchFamily="49" charset="0"/>
              </a:rPr>
              <a:t>id</a:t>
            </a:r>
            <a:r>
              <a:rPr lang="en-US" b="0" dirty="0">
                <a:solidFill>
                  <a:srgbClr val="333333"/>
                </a:solidFill>
                <a:effectLst/>
                <a:latin typeface="Consolas" panose="020B0609020204030204" pitchFamily="49" charset="0"/>
              </a:rPr>
              <a:t>: </a:t>
            </a:r>
            <a:r>
              <a:rPr lang="en-US" b="0" dirty="0">
                <a:solidFill>
                  <a:srgbClr val="8B0000"/>
                </a:solidFill>
                <a:effectLst/>
                <a:latin typeface="Consolas" panose="020B0609020204030204" pitchFamily="49" charset="0"/>
              </a:rPr>
              <a:t>'123-abc'</a:t>
            </a:r>
            <a:endParaRPr lang="en-US" b="0" dirty="0">
              <a:solidFill>
                <a:srgbClr val="333333"/>
              </a:solidFill>
              <a:effectLst/>
              <a:latin typeface="Consolas" panose="020B0609020204030204" pitchFamily="49" charset="0"/>
            </a:endParaRPr>
          </a:p>
          <a:p>
            <a:pPr marL="0" indent="0">
              <a:buNone/>
            </a:pPr>
            <a:r>
              <a:rPr lang="en-US" b="0" dirty="0">
                <a:solidFill>
                  <a:srgbClr val="333333"/>
                </a:solidFill>
                <a:effectLst/>
                <a:latin typeface="Consolas" panose="020B0609020204030204" pitchFamily="49" charset="0"/>
              </a:rPr>
              <a:t>  </a:t>
            </a:r>
            <a:r>
              <a:rPr lang="en-US" b="0" dirty="0" err="1">
                <a:solidFill>
                  <a:srgbClr val="0000FF"/>
                </a:solidFill>
                <a:effectLst/>
                <a:latin typeface="Consolas" panose="020B0609020204030204" pitchFamily="49" charset="0"/>
              </a:rPr>
              <a:t>isCurrent</a:t>
            </a:r>
            <a:r>
              <a:rPr lang="en-US" b="0" dirty="0">
                <a:solidFill>
                  <a:srgbClr val="333333"/>
                </a:solidFill>
                <a:effectLst/>
                <a:latin typeface="Consolas" panose="020B0609020204030204" pitchFamily="49" charset="0"/>
              </a:rPr>
              <a:t>: </a:t>
            </a:r>
            <a:r>
              <a:rPr lang="en-US" b="0" dirty="0">
                <a:solidFill>
                  <a:srgbClr val="00008B"/>
                </a:solidFill>
                <a:effectLst/>
                <a:latin typeface="Consolas" panose="020B0609020204030204" pitchFamily="49" charset="0"/>
              </a:rPr>
              <a:t>true</a:t>
            </a:r>
            <a:endParaRPr lang="en-US" b="0" dirty="0">
              <a:solidFill>
                <a:srgbClr val="333333"/>
              </a:solidFill>
              <a:effectLst/>
              <a:latin typeface="Consolas" panose="020B0609020204030204" pitchFamily="49" charset="0"/>
            </a:endParaRPr>
          </a:p>
          <a:p>
            <a:pPr marL="0" indent="0">
              <a:buNone/>
            </a:pPr>
            <a:r>
              <a:rPr lang="en-US" b="0" dirty="0">
                <a:solidFill>
                  <a:srgbClr val="333333"/>
                </a:solidFill>
                <a:effectLst/>
                <a:latin typeface="Consolas" panose="020B0609020204030204" pitchFamily="49" charset="0"/>
              </a:rPr>
              <a:t>  </a:t>
            </a:r>
            <a:r>
              <a:rPr lang="en-US" b="0" dirty="0">
                <a:solidFill>
                  <a:srgbClr val="0000FF"/>
                </a:solidFill>
                <a:effectLst/>
                <a:latin typeface="Consolas" panose="020B0609020204030204" pitchFamily="49" charset="0"/>
              </a:rPr>
              <a:t>tier</a:t>
            </a:r>
            <a:r>
              <a:rPr lang="en-US" b="0" dirty="0">
                <a:solidFill>
                  <a:srgbClr val="333333"/>
                </a:solidFill>
                <a:effectLst/>
                <a:latin typeface="Consolas" panose="020B0609020204030204" pitchFamily="49" charset="0"/>
              </a:rPr>
              <a:t>: </a:t>
            </a:r>
            <a:r>
              <a:rPr lang="en-US" b="0" dirty="0">
                <a:solidFill>
                  <a:srgbClr val="800080"/>
                </a:solidFill>
                <a:effectLst/>
                <a:latin typeface="Consolas" panose="020B0609020204030204" pitchFamily="49" charset="0"/>
              </a:rPr>
              <a:t>1</a:t>
            </a:r>
            <a:endParaRPr lang="en-US" b="0" dirty="0">
              <a:solidFill>
                <a:srgbClr val="333333"/>
              </a:solidFill>
              <a:effectLst/>
              <a:latin typeface="Consolas" panose="020B0609020204030204" pitchFamily="49" charset="0"/>
            </a:endParaRPr>
          </a:p>
          <a:p>
            <a:pPr marL="0" indent="0">
              <a:buNone/>
            </a:pPr>
            <a:r>
              <a:rPr lang="en-US" b="0" dirty="0">
                <a:solidFill>
                  <a:srgbClr val="333333"/>
                </a:solidFill>
                <a:effectLst/>
                <a:latin typeface="Consolas" panose="020B0609020204030204" pitchFamily="49" charset="0"/>
              </a:rPr>
              <a:t>}</a:t>
            </a:r>
          </a:p>
          <a:p>
            <a:pPr marL="0" indent="0">
              <a:buNone/>
            </a:pPr>
            <a:endParaRPr lang="de-DE" dirty="0"/>
          </a:p>
        </p:txBody>
      </p:sp>
      <p:sp>
        <p:nvSpPr>
          <p:cNvPr id="4" name="Inhaltsplatzhalter 3">
            <a:extLst>
              <a:ext uri="{FF2B5EF4-FFF2-40B4-BE49-F238E27FC236}">
                <a16:creationId xmlns:a16="http://schemas.microsoft.com/office/drawing/2014/main" id="{0A8DA480-9F10-418C-A6C6-B3DD3EE24333}"/>
              </a:ext>
            </a:extLst>
          </p:cNvPr>
          <p:cNvSpPr>
            <a:spLocks noGrp="1"/>
          </p:cNvSpPr>
          <p:nvPr>
            <p:ph sz="quarter" idx="13"/>
          </p:nvPr>
        </p:nvSpPr>
        <p:spPr>
          <a:xfrm>
            <a:off x="6389688" y="1435100"/>
            <a:ext cx="5219700" cy="3533275"/>
          </a:xfrm>
        </p:spPr>
        <p:txBody>
          <a:bodyPr/>
          <a:lstStyle/>
          <a:p>
            <a:pPr marL="0" indent="0">
              <a:buNone/>
            </a:pPr>
            <a:r>
              <a:rPr lang="de-DE" b="0" dirty="0" err="1">
                <a:solidFill>
                  <a:srgbClr val="00008B"/>
                </a:solidFill>
                <a:effectLst/>
                <a:latin typeface="Consolas" panose="020B0609020204030204" pitchFamily="49" charset="0"/>
              </a:rPr>
              <a:t>var</a:t>
            </a:r>
            <a:r>
              <a:rPr lang="de-DE" b="0" dirty="0">
                <a:solidFill>
                  <a:srgbClr val="333333"/>
                </a:solidFill>
                <a:effectLst/>
                <a:latin typeface="Consolas" panose="020B0609020204030204" pitchFamily="49" charset="0"/>
              </a:rPr>
              <a:t> </a:t>
            </a:r>
            <a:r>
              <a:rPr lang="de-DE" b="0" dirty="0">
                <a:solidFill>
                  <a:srgbClr val="FF4500"/>
                </a:solidFill>
                <a:effectLst/>
                <a:latin typeface="Consolas" panose="020B0609020204030204" pitchFamily="49" charset="0"/>
              </a:rPr>
              <a:t>x</a:t>
            </a:r>
            <a:r>
              <a:rPr lang="de-DE" b="0" dirty="0">
                <a:solidFill>
                  <a:srgbClr val="333333"/>
                </a:solidFill>
                <a:effectLst/>
                <a:latin typeface="Consolas" panose="020B0609020204030204" pitchFamily="49" charset="0"/>
              </a:rPr>
              <a:t> = {</a:t>
            </a:r>
          </a:p>
          <a:p>
            <a:pPr marL="0" indent="0">
              <a:buNone/>
            </a:pPr>
            <a:r>
              <a:rPr lang="de-DE" b="0" dirty="0">
                <a:solidFill>
                  <a:srgbClr val="333333"/>
                </a:solidFill>
                <a:effectLst/>
                <a:latin typeface="Consolas" panose="020B0609020204030204" pitchFamily="49" charset="0"/>
              </a:rPr>
              <a:t>  </a:t>
            </a:r>
            <a:r>
              <a:rPr lang="de-DE" b="0" dirty="0">
                <a:solidFill>
                  <a:srgbClr val="0000FF"/>
                </a:solidFill>
                <a:effectLst/>
                <a:latin typeface="Consolas" panose="020B0609020204030204" pitchFamily="49" charset="0"/>
              </a:rPr>
              <a:t>y</a:t>
            </a:r>
            <a:r>
              <a:rPr lang="de-DE" b="0" dirty="0">
                <a:solidFill>
                  <a:srgbClr val="333333"/>
                </a:solidFill>
                <a:effectLst/>
                <a:latin typeface="Consolas" panose="020B0609020204030204" pitchFamily="49" charset="0"/>
              </a:rPr>
              <a:t>: {</a:t>
            </a:r>
          </a:p>
          <a:p>
            <a:pPr marL="0" indent="0">
              <a:buNone/>
            </a:pPr>
            <a:r>
              <a:rPr lang="de-DE" b="0" dirty="0">
                <a:solidFill>
                  <a:srgbClr val="333333"/>
                </a:solidFill>
                <a:effectLst/>
                <a:latin typeface="Consolas" panose="020B0609020204030204" pitchFamily="49" charset="0"/>
              </a:rPr>
              <a:t>    </a:t>
            </a:r>
            <a:r>
              <a:rPr lang="de-DE" b="0" dirty="0">
                <a:solidFill>
                  <a:srgbClr val="0000FF"/>
                </a:solidFill>
                <a:effectLst/>
                <a:latin typeface="Consolas" panose="020B0609020204030204" pitchFamily="49" charset="0"/>
              </a:rPr>
              <a:t>z</a:t>
            </a:r>
            <a:r>
              <a:rPr lang="de-DE" b="0" dirty="0">
                <a:solidFill>
                  <a:srgbClr val="333333"/>
                </a:solidFill>
                <a:effectLst/>
                <a:latin typeface="Consolas" panose="020B0609020204030204" pitchFamily="49" charset="0"/>
              </a:rPr>
              <a:t>: </a:t>
            </a:r>
            <a:r>
              <a:rPr lang="de-DE" b="0" dirty="0">
                <a:solidFill>
                  <a:srgbClr val="8B0000"/>
                </a:solidFill>
                <a:effectLst/>
                <a:latin typeface="Consolas" panose="020B0609020204030204" pitchFamily="49" charset="0"/>
              </a:rPr>
              <a:t>'Hello`</a:t>
            </a:r>
            <a:endParaRPr lang="de-DE" b="0" dirty="0">
              <a:solidFill>
                <a:srgbClr val="333333"/>
              </a:solidFill>
              <a:effectLst/>
              <a:latin typeface="Consolas" panose="020B0609020204030204" pitchFamily="49" charset="0"/>
            </a:endParaRPr>
          </a:p>
          <a:p>
            <a:pPr marL="0" indent="0">
              <a:buNone/>
            </a:pPr>
            <a:r>
              <a:rPr lang="de-DE" b="0" dirty="0">
                <a:solidFill>
                  <a:srgbClr val="8B0000"/>
                </a:solidFill>
                <a:effectLst/>
                <a:latin typeface="Consolas" panose="020B0609020204030204" pitchFamily="49" charset="0"/>
              </a:rPr>
              <a:t>    </a:t>
            </a:r>
            <a:r>
              <a:rPr lang="de-DE" b="0" dirty="0">
                <a:solidFill>
                  <a:srgbClr val="0000FF"/>
                </a:solidFill>
                <a:effectLst/>
                <a:latin typeface="Consolas" panose="020B0609020204030204" pitchFamily="49" charset="0"/>
              </a:rPr>
              <a:t>a</a:t>
            </a:r>
            <a:r>
              <a:rPr lang="de-DE" b="0" dirty="0">
                <a:solidFill>
                  <a:srgbClr val="8B0000"/>
                </a:solidFill>
                <a:effectLst/>
                <a:latin typeface="Consolas" panose="020B0609020204030204" pitchFamily="49" charset="0"/>
              </a:rPr>
              <a:t>: </a:t>
            </a:r>
            <a:r>
              <a:rPr lang="de-DE" b="0" dirty="0" err="1">
                <a:solidFill>
                  <a:srgbClr val="00008B"/>
                </a:solidFill>
                <a:effectLst/>
                <a:latin typeface="Consolas" panose="020B0609020204030204" pitchFamily="49" charset="0"/>
              </a:rPr>
              <a:t>true</a:t>
            </a:r>
            <a:endParaRPr lang="de-DE" b="0" dirty="0">
              <a:solidFill>
                <a:srgbClr val="333333"/>
              </a:solidFill>
              <a:effectLst/>
              <a:latin typeface="Consolas" panose="020B0609020204030204" pitchFamily="49" charset="0"/>
            </a:endParaRPr>
          </a:p>
          <a:p>
            <a:pPr marL="0" indent="0">
              <a:buNone/>
            </a:pPr>
            <a:r>
              <a:rPr lang="de-DE" b="0" dirty="0">
                <a:solidFill>
                  <a:srgbClr val="8B0000"/>
                </a:solidFill>
                <a:effectLst/>
                <a:latin typeface="Consolas" panose="020B0609020204030204" pitchFamily="49" charset="0"/>
              </a:rPr>
              <a:t>  }</a:t>
            </a:r>
            <a:endParaRPr lang="de-DE" b="0" dirty="0">
              <a:solidFill>
                <a:srgbClr val="333333"/>
              </a:solidFill>
              <a:effectLst/>
              <a:latin typeface="Consolas" panose="020B0609020204030204" pitchFamily="49" charset="0"/>
            </a:endParaRPr>
          </a:p>
          <a:p>
            <a:pPr marL="0" indent="0">
              <a:buNone/>
            </a:pPr>
            <a:r>
              <a:rPr lang="de-DE" b="0" dirty="0">
                <a:solidFill>
                  <a:srgbClr val="8B0000"/>
                </a:solidFill>
                <a:effectLst/>
                <a:latin typeface="Consolas" panose="020B0609020204030204" pitchFamily="49" charset="0"/>
              </a:rPr>
              <a:t>  </a:t>
            </a:r>
            <a:r>
              <a:rPr lang="de-DE" b="0" dirty="0">
                <a:solidFill>
                  <a:srgbClr val="0000FF"/>
                </a:solidFill>
                <a:effectLst/>
                <a:latin typeface="Consolas" panose="020B0609020204030204" pitchFamily="49" charset="0"/>
              </a:rPr>
              <a:t>q</a:t>
            </a:r>
            <a:r>
              <a:rPr lang="de-DE" b="0" dirty="0">
                <a:solidFill>
                  <a:srgbClr val="8B0000"/>
                </a:solidFill>
                <a:effectLst/>
                <a:latin typeface="Consolas" panose="020B0609020204030204" pitchFamily="49" charset="0"/>
              </a:rPr>
              <a:t>: </a:t>
            </a:r>
            <a:r>
              <a:rPr lang="de-DE" b="0" dirty="0">
                <a:solidFill>
                  <a:srgbClr val="800080"/>
                </a:solidFill>
                <a:effectLst/>
                <a:latin typeface="Consolas" panose="020B0609020204030204" pitchFamily="49" charset="0"/>
              </a:rPr>
              <a:t>42</a:t>
            </a:r>
            <a:endParaRPr lang="de-DE" b="0" dirty="0">
              <a:solidFill>
                <a:srgbClr val="333333"/>
              </a:solidFill>
              <a:effectLst/>
              <a:latin typeface="Consolas" panose="020B0609020204030204" pitchFamily="49" charset="0"/>
            </a:endParaRPr>
          </a:p>
          <a:p>
            <a:pPr marL="0" indent="0">
              <a:buNone/>
            </a:pPr>
            <a:r>
              <a:rPr lang="de-DE" b="0" dirty="0">
                <a:solidFill>
                  <a:srgbClr val="8B0000"/>
                </a:solidFill>
                <a:effectLst/>
                <a:latin typeface="Consolas" panose="020B0609020204030204" pitchFamily="49" charset="0"/>
              </a:rPr>
              <a:t>}</a:t>
            </a:r>
            <a:endParaRPr lang="de-DE" b="0"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17347313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94FC1C-B408-4BAA-B319-392E39D64D74}"/>
              </a:ext>
            </a:extLst>
          </p:cNvPr>
          <p:cNvSpPr>
            <a:spLocks noGrp="1"/>
          </p:cNvSpPr>
          <p:nvPr>
            <p:ph type="title"/>
          </p:nvPr>
        </p:nvSpPr>
        <p:spPr/>
        <p:txBody>
          <a:bodyPr/>
          <a:lstStyle/>
          <a:p>
            <a:r>
              <a:rPr lang="de-DE" dirty="0"/>
              <a:t>Secure </a:t>
            </a:r>
            <a:r>
              <a:rPr lang="de-DE" dirty="0" err="1"/>
              <a:t>Types</a:t>
            </a:r>
            <a:endParaRPr lang="de-DE" dirty="0"/>
          </a:p>
        </p:txBody>
      </p:sp>
      <p:sp>
        <p:nvSpPr>
          <p:cNvPr id="3" name="Inhaltsplatzhalter 2">
            <a:extLst>
              <a:ext uri="{FF2B5EF4-FFF2-40B4-BE49-F238E27FC236}">
                <a16:creationId xmlns:a16="http://schemas.microsoft.com/office/drawing/2014/main" id="{C5A1F031-BD62-4E4E-8D0F-2F5CD361191C}"/>
              </a:ext>
            </a:extLst>
          </p:cNvPr>
          <p:cNvSpPr>
            <a:spLocks noGrp="1"/>
          </p:cNvSpPr>
          <p:nvPr>
            <p:ph sz="quarter" idx="12"/>
          </p:nvPr>
        </p:nvSpPr>
        <p:spPr>
          <a:xfrm>
            <a:off x="584200" y="1435100"/>
            <a:ext cx="5211763" cy="2930033"/>
          </a:xfrm>
        </p:spPr>
        <p:txBody>
          <a:bodyPr/>
          <a:lstStyle/>
          <a:p>
            <a:pPr marL="0" indent="0">
              <a:buNone/>
            </a:pPr>
            <a:r>
              <a:rPr lang="de-DE" b="0" dirty="0">
                <a:solidFill>
                  <a:srgbClr val="333333"/>
                </a:solidFill>
                <a:effectLst/>
                <a:latin typeface="Consolas" panose="020B0609020204030204" pitchFamily="49" charset="0"/>
              </a:rPr>
              <a:t>@</a:t>
            </a:r>
            <a:r>
              <a:rPr lang="de-DE" b="0" dirty="0">
                <a:solidFill>
                  <a:srgbClr val="0000FF"/>
                </a:solidFill>
                <a:effectLst/>
                <a:latin typeface="Consolas" panose="020B0609020204030204" pitchFamily="49" charset="0"/>
              </a:rPr>
              <a:t>secure</a:t>
            </a:r>
            <a:r>
              <a:rPr lang="de-DE" b="0" dirty="0">
                <a:solidFill>
                  <a:srgbClr val="A9A9A9"/>
                </a:solidFill>
                <a:effectLst/>
                <a:latin typeface="Consolas" panose="020B0609020204030204" pitchFamily="49" charset="0"/>
              </a:rPr>
              <a:t>()</a:t>
            </a:r>
            <a:endParaRPr lang="de-DE" b="0" dirty="0">
              <a:solidFill>
                <a:srgbClr val="333333"/>
              </a:solidFill>
              <a:effectLst/>
              <a:latin typeface="Consolas" panose="020B0609020204030204" pitchFamily="49" charset="0"/>
            </a:endParaRPr>
          </a:p>
          <a:p>
            <a:pPr marL="0" indent="0">
              <a:buNone/>
            </a:pPr>
            <a:r>
              <a:rPr lang="de-DE" b="0" dirty="0" err="1">
                <a:solidFill>
                  <a:srgbClr val="00008B"/>
                </a:solidFill>
                <a:effectLst/>
                <a:latin typeface="Consolas" panose="020B0609020204030204" pitchFamily="49" charset="0"/>
              </a:rPr>
              <a:t>param</a:t>
            </a:r>
            <a:r>
              <a:rPr lang="de-DE" b="0" dirty="0">
                <a:solidFill>
                  <a:srgbClr val="333333"/>
                </a:solidFill>
                <a:effectLst/>
                <a:latin typeface="Consolas" panose="020B0609020204030204" pitchFamily="49" charset="0"/>
              </a:rPr>
              <a:t> </a:t>
            </a:r>
            <a:r>
              <a:rPr lang="de-DE" b="0" dirty="0" err="1">
                <a:solidFill>
                  <a:srgbClr val="FF4500"/>
                </a:solidFill>
                <a:effectLst/>
                <a:latin typeface="Consolas" panose="020B0609020204030204" pitchFamily="49" charset="0"/>
              </a:rPr>
              <a:t>password</a:t>
            </a:r>
            <a:r>
              <a:rPr lang="de-DE" b="0" dirty="0">
                <a:solidFill>
                  <a:srgbClr val="333333"/>
                </a:solidFill>
                <a:effectLst/>
                <a:latin typeface="Consolas" panose="020B0609020204030204" pitchFamily="49" charset="0"/>
              </a:rPr>
              <a:t> </a:t>
            </a:r>
            <a:r>
              <a:rPr lang="de-DE" b="0" dirty="0" err="1">
                <a:solidFill>
                  <a:srgbClr val="7A3E9D"/>
                </a:solidFill>
                <a:effectLst/>
                <a:latin typeface="Consolas" panose="020B0609020204030204" pitchFamily="49" charset="0"/>
              </a:rPr>
              <a:t>string</a:t>
            </a:r>
            <a:endParaRPr lang="de-DE" b="0" dirty="0">
              <a:solidFill>
                <a:srgbClr val="333333"/>
              </a:solidFill>
              <a:effectLst/>
              <a:latin typeface="Consolas" panose="020B0609020204030204" pitchFamily="49" charset="0"/>
            </a:endParaRPr>
          </a:p>
          <a:p>
            <a:pPr marL="0" indent="0">
              <a:buNone/>
            </a:pPr>
            <a:br>
              <a:rPr lang="de-DE" b="0" dirty="0">
                <a:solidFill>
                  <a:srgbClr val="333333"/>
                </a:solidFill>
                <a:effectLst/>
                <a:latin typeface="Consolas" panose="020B0609020204030204" pitchFamily="49" charset="0"/>
              </a:rPr>
            </a:br>
            <a:r>
              <a:rPr lang="de-DE" b="0" dirty="0">
                <a:solidFill>
                  <a:srgbClr val="333333"/>
                </a:solidFill>
                <a:effectLst/>
                <a:latin typeface="Consolas" panose="020B0609020204030204" pitchFamily="49" charset="0"/>
              </a:rPr>
              <a:t>@</a:t>
            </a:r>
            <a:r>
              <a:rPr lang="de-DE" b="0" dirty="0">
                <a:solidFill>
                  <a:srgbClr val="0000FF"/>
                </a:solidFill>
                <a:effectLst/>
                <a:latin typeface="Consolas" panose="020B0609020204030204" pitchFamily="49" charset="0"/>
              </a:rPr>
              <a:t>secure</a:t>
            </a:r>
            <a:r>
              <a:rPr lang="de-DE" b="0" dirty="0">
                <a:solidFill>
                  <a:srgbClr val="A9A9A9"/>
                </a:solidFill>
                <a:effectLst/>
                <a:latin typeface="Consolas" panose="020B0609020204030204" pitchFamily="49" charset="0"/>
              </a:rPr>
              <a:t>()</a:t>
            </a:r>
            <a:endParaRPr lang="de-DE" b="0" dirty="0">
              <a:solidFill>
                <a:srgbClr val="333333"/>
              </a:solidFill>
              <a:effectLst/>
              <a:latin typeface="Consolas" panose="020B0609020204030204" pitchFamily="49" charset="0"/>
            </a:endParaRPr>
          </a:p>
          <a:p>
            <a:pPr marL="0" indent="0">
              <a:buNone/>
            </a:pPr>
            <a:r>
              <a:rPr lang="de-DE" b="0" dirty="0" err="1">
                <a:solidFill>
                  <a:srgbClr val="00008B"/>
                </a:solidFill>
                <a:effectLst/>
                <a:latin typeface="Consolas" panose="020B0609020204030204" pitchFamily="49" charset="0"/>
              </a:rPr>
              <a:t>param</a:t>
            </a:r>
            <a:r>
              <a:rPr lang="de-DE" b="0" dirty="0">
                <a:solidFill>
                  <a:srgbClr val="333333"/>
                </a:solidFill>
                <a:effectLst/>
                <a:latin typeface="Consolas" panose="020B0609020204030204" pitchFamily="49" charset="0"/>
              </a:rPr>
              <a:t> </a:t>
            </a:r>
            <a:r>
              <a:rPr lang="de-DE" b="0" dirty="0" err="1">
                <a:solidFill>
                  <a:srgbClr val="FF4500"/>
                </a:solidFill>
                <a:effectLst/>
                <a:latin typeface="Consolas" panose="020B0609020204030204" pitchFamily="49" charset="0"/>
              </a:rPr>
              <a:t>configValues</a:t>
            </a:r>
            <a:r>
              <a:rPr lang="de-DE" b="0" dirty="0">
                <a:solidFill>
                  <a:srgbClr val="333333"/>
                </a:solidFill>
                <a:effectLst/>
                <a:latin typeface="Consolas" panose="020B0609020204030204" pitchFamily="49" charset="0"/>
              </a:rPr>
              <a:t> </a:t>
            </a:r>
            <a:r>
              <a:rPr lang="de-DE" b="0" dirty="0" err="1">
                <a:solidFill>
                  <a:srgbClr val="7A3E9D"/>
                </a:solidFill>
                <a:effectLst/>
                <a:latin typeface="Consolas" panose="020B0609020204030204" pitchFamily="49" charset="0"/>
              </a:rPr>
              <a:t>object</a:t>
            </a:r>
            <a:endParaRPr lang="de-DE" b="0" dirty="0">
              <a:solidFill>
                <a:srgbClr val="333333"/>
              </a:solidFill>
              <a:effectLst/>
              <a:latin typeface="Consolas" panose="020B0609020204030204" pitchFamily="49" charset="0"/>
            </a:endParaRPr>
          </a:p>
          <a:p>
            <a:pPr marL="0" indent="0">
              <a:buNone/>
            </a:pPr>
            <a:endParaRPr lang="de-DE" dirty="0"/>
          </a:p>
        </p:txBody>
      </p:sp>
      <p:sp>
        <p:nvSpPr>
          <p:cNvPr id="4" name="Inhaltsplatzhalter 3">
            <a:extLst>
              <a:ext uri="{FF2B5EF4-FFF2-40B4-BE49-F238E27FC236}">
                <a16:creationId xmlns:a16="http://schemas.microsoft.com/office/drawing/2014/main" id="{E399A51D-B67D-41A2-B953-7DAB56692FA8}"/>
              </a:ext>
            </a:extLst>
          </p:cNvPr>
          <p:cNvSpPr>
            <a:spLocks noGrp="1"/>
          </p:cNvSpPr>
          <p:nvPr>
            <p:ph sz="quarter" idx="13"/>
          </p:nvPr>
        </p:nvSpPr>
        <p:spPr/>
        <p:txBody>
          <a:bodyPr/>
          <a:lstStyle/>
          <a:p>
            <a:endParaRPr lang="de-DE"/>
          </a:p>
        </p:txBody>
      </p:sp>
    </p:spTree>
    <p:extLst>
      <p:ext uri="{BB962C8B-B14F-4D97-AF65-F5344CB8AC3E}">
        <p14:creationId xmlns:p14="http://schemas.microsoft.com/office/powerpoint/2010/main" val="343453452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385E68-8B48-4B8B-BD91-5C9388C0C911}"/>
              </a:ext>
            </a:extLst>
          </p:cNvPr>
          <p:cNvSpPr>
            <a:spLocks noGrp="1"/>
          </p:cNvSpPr>
          <p:nvPr>
            <p:ph type="title"/>
          </p:nvPr>
        </p:nvSpPr>
        <p:spPr/>
        <p:txBody>
          <a:bodyPr/>
          <a:lstStyle/>
          <a:p>
            <a:r>
              <a:rPr lang="de-DE" dirty="0"/>
              <a:t>Any Type</a:t>
            </a:r>
          </a:p>
        </p:txBody>
      </p:sp>
      <p:sp>
        <p:nvSpPr>
          <p:cNvPr id="3" name="Inhaltsplatzhalter 2">
            <a:extLst>
              <a:ext uri="{FF2B5EF4-FFF2-40B4-BE49-F238E27FC236}">
                <a16:creationId xmlns:a16="http://schemas.microsoft.com/office/drawing/2014/main" id="{0C2E35B2-3500-46FD-8848-2A3354009AB2}"/>
              </a:ext>
            </a:extLst>
          </p:cNvPr>
          <p:cNvSpPr>
            <a:spLocks noGrp="1"/>
          </p:cNvSpPr>
          <p:nvPr>
            <p:ph sz="quarter" idx="12"/>
          </p:nvPr>
        </p:nvSpPr>
        <p:spPr>
          <a:xfrm>
            <a:off x="584200" y="1435100"/>
            <a:ext cx="5211763" cy="5601533"/>
          </a:xfrm>
        </p:spPr>
        <p:txBody>
          <a:bodyPr/>
          <a:lstStyle/>
          <a:p>
            <a:pPr marL="0" indent="0">
              <a:buNone/>
            </a:pPr>
            <a:r>
              <a:rPr lang="de-DE" sz="1400" b="0" dirty="0" err="1">
                <a:solidFill>
                  <a:srgbClr val="00008B"/>
                </a:solidFill>
                <a:effectLst/>
                <a:latin typeface="Consolas" panose="020B0609020204030204" pitchFamily="49" charset="0"/>
              </a:rPr>
              <a:t>resource</a:t>
            </a:r>
            <a:r>
              <a:rPr lang="de-DE" sz="1400" b="0" dirty="0">
                <a:solidFill>
                  <a:srgbClr val="333333"/>
                </a:solidFill>
                <a:effectLst/>
                <a:latin typeface="Consolas" panose="020B0609020204030204" pitchFamily="49" charset="0"/>
              </a:rPr>
              <a:t> </a:t>
            </a:r>
            <a:r>
              <a:rPr lang="de-DE" sz="1400" b="0" dirty="0" err="1">
                <a:solidFill>
                  <a:srgbClr val="FF4500"/>
                </a:solidFill>
                <a:effectLst/>
                <a:latin typeface="Consolas" panose="020B0609020204030204" pitchFamily="49" charset="0"/>
              </a:rPr>
              <a:t>wpAci</a:t>
            </a:r>
            <a:r>
              <a:rPr lang="de-DE" sz="1400" b="0" dirty="0">
                <a:solidFill>
                  <a:srgbClr val="333333"/>
                </a:solidFill>
                <a:effectLst/>
                <a:latin typeface="Consolas" panose="020B0609020204030204" pitchFamily="49" charset="0"/>
              </a:rPr>
              <a:t> </a:t>
            </a:r>
            <a:r>
              <a:rPr lang="de-DE" sz="1400" b="0" dirty="0">
                <a:solidFill>
                  <a:srgbClr val="8B0000"/>
                </a:solidFill>
                <a:effectLst/>
                <a:latin typeface="Consolas" panose="020B0609020204030204" pitchFamily="49" charset="0"/>
              </a:rPr>
              <a:t>'</a:t>
            </a:r>
            <a:r>
              <a:rPr lang="de-DE" sz="1400" b="0" dirty="0" err="1">
                <a:solidFill>
                  <a:srgbClr val="8B0000"/>
                </a:solidFill>
                <a:effectLst/>
                <a:latin typeface="Consolas" panose="020B0609020204030204" pitchFamily="49" charset="0"/>
              </a:rPr>
              <a:t>microsoft.containerInstance</a:t>
            </a:r>
            <a:r>
              <a:rPr lang="de-DE" sz="1400" b="0" dirty="0">
                <a:solidFill>
                  <a:srgbClr val="8B0000"/>
                </a:solidFill>
                <a:effectLst/>
                <a:latin typeface="Consolas" panose="020B0609020204030204" pitchFamily="49" charset="0"/>
              </a:rPr>
              <a:t>/containerGroups@2019-12-01'</a:t>
            </a:r>
            <a:r>
              <a:rPr lang="de-DE" sz="1400" b="0" dirty="0">
                <a:solidFill>
                  <a:srgbClr val="333333"/>
                </a:solidFill>
                <a:effectLst/>
                <a:latin typeface="Consolas" panose="020B0609020204030204" pitchFamily="49" charset="0"/>
              </a:rPr>
              <a:t> = {</a:t>
            </a:r>
          </a:p>
          <a:p>
            <a:pPr marL="0" indent="0">
              <a:buNone/>
            </a:pPr>
            <a:r>
              <a:rPr lang="de-DE" sz="1400" b="0" dirty="0">
                <a:solidFill>
                  <a:srgbClr val="333333"/>
                </a:solidFill>
                <a:effectLst/>
                <a:latin typeface="Consolas" panose="020B0609020204030204" pitchFamily="49" charset="0"/>
              </a:rPr>
              <a:t>  </a:t>
            </a:r>
            <a:r>
              <a:rPr lang="de-DE" sz="1400" b="0" dirty="0" err="1">
                <a:solidFill>
                  <a:srgbClr val="0000FF"/>
                </a:solidFill>
                <a:effectLst/>
                <a:latin typeface="Consolas" panose="020B0609020204030204" pitchFamily="49" charset="0"/>
              </a:rPr>
              <a:t>name</a:t>
            </a:r>
            <a:r>
              <a:rPr lang="de-DE" sz="1400" b="0" dirty="0">
                <a:solidFill>
                  <a:srgbClr val="333333"/>
                </a:solidFill>
                <a:effectLst/>
                <a:latin typeface="Consolas" panose="020B0609020204030204" pitchFamily="49" charset="0"/>
              </a:rPr>
              <a:t>: </a:t>
            </a:r>
            <a:r>
              <a:rPr lang="de-DE" sz="1400" b="0" dirty="0">
                <a:solidFill>
                  <a:srgbClr val="8B0000"/>
                </a:solidFill>
                <a:effectLst/>
                <a:latin typeface="Consolas" panose="020B0609020204030204" pitchFamily="49" charset="0"/>
              </a:rPr>
              <a:t>'</a:t>
            </a:r>
            <a:r>
              <a:rPr lang="de-DE" sz="1400" b="0" dirty="0" err="1">
                <a:solidFill>
                  <a:srgbClr val="8B0000"/>
                </a:solidFill>
                <a:effectLst/>
                <a:latin typeface="Consolas" panose="020B0609020204030204" pitchFamily="49" charset="0"/>
              </a:rPr>
              <a:t>wordpress-containerinstance</a:t>
            </a:r>
            <a:r>
              <a:rPr lang="de-DE" sz="1400" b="0" dirty="0">
                <a:solidFill>
                  <a:srgbClr val="8B0000"/>
                </a:solidFill>
                <a:effectLst/>
                <a:latin typeface="Consolas" panose="020B0609020204030204" pitchFamily="49" charset="0"/>
              </a:rPr>
              <a:t>'</a:t>
            </a:r>
            <a:endParaRPr lang="de-DE" sz="1400" b="0" dirty="0">
              <a:solidFill>
                <a:srgbClr val="333333"/>
              </a:solidFill>
              <a:effectLst/>
              <a:latin typeface="Consolas" panose="020B0609020204030204" pitchFamily="49" charset="0"/>
            </a:endParaRPr>
          </a:p>
          <a:p>
            <a:pPr marL="0" indent="0">
              <a:buNone/>
            </a:pPr>
            <a:r>
              <a:rPr lang="de-DE" sz="1400" b="0" dirty="0">
                <a:solidFill>
                  <a:srgbClr val="333333"/>
                </a:solidFill>
                <a:effectLst/>
                <a:latin typeface="Consolas" panose="020B0609020204030204" pitchFamily="49" charset="0"/>
              </a:rPr>
              <a:t>  </a:t>
            </a:r>
            <a:r>
              <a:rPr lang="de-DE" sz="1400" b="0" dirty="0" err="1">
                <a:solidFill>
                  <a:srgbClr val="0000FF"/>
                </a:solidFill>
                <a:effectLst/>
                <a:latin typeface="Consolas" panose="020B0609020204030204" pitchFamily="49" charset="0"/>
              </a:rPr>
              <a:t>location</a:t>
            </a:r>
            <a:r>
              <a:rPr lang="de-DE" sz="1400" b="0" dirty="0">
                <a:solidFill>
                  <a:srgbClr val="333333"/>
                </a:solidFill>
                <a:effectLst/>
                <a:latin typeface="Consolas" panose="020B0609020204030204" pitchFamily="49" charset="0"/>
              </a:rPr>
              <a:t>: </a:t>
            </a:r>
            <a:r>
              <a:rPr lang="de-DE" sz="1400" b="0" dirty="0" err="1">
                <a:solidFill>
                  <a:srgbClr val="FF4500"/>
                </a:solidFill>
                <a:effectLst/>
                <a:latin typeface="Consolas" panose="020B0609020204030204" pitchFamily="49" charset="0"/>
              </a:rPr>
              <a:t>location</a:t>
            </a:r>
            <a:endParaRPr lang="de-DE" sz="1400" b="0" dirty="0">
              <a:solidFill>
                <a:srgbClr val="333333"/>
              </a:solidFill>
              <a:effectLst/>
              <a:latin typeface="Consolas" panose="020B0609020204030204" pitchFamily="49" charset="0"/>
            </a:endParaRPr>
          </a:p>
          <a:p>
            <a:pPr marL="0" indent="0">
              <a:buNone/>
            </a:pPr>
            <a:r>
              <a:rPr lang="de-DE" sz="1400" b="0" dirty="0">
                <a:solidFill>
                  <a:srgbClr val="333333"/>
                </a:solidFill>
                <a:effectLst/>
                <a:latin typeface="Consolas" panose="020B0609020204030204" pitchFamily="49" charset="0"/>
              </a:rPr>
              <a:t>  </a:t>
            </a:r>
            <a:r>
              <a:rPr lang="de-DE" sz="1400" b="0" dirty="0" err="1">
                <a:solidFill>
                  <a:srgbClr val="0000FF"/>
                </a:solidFill>
                <a:effectLst/>
                <a:latin typeface="Consolas" panose="020B0609020204030204" pitchFamily="49" charset="0"/>
              </a:rPr>
              <a:t>properties</a:t>
            </a: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    </a:t>
            </a:r>
            <a:r>
              <a:rPr lang="de-DE" sz="1400" b="0" dirty="0" err="1">
                <a:solidFill>
                  <a:srgbClr val="0000FF"/>
                </a:solidFill>
                <a:effectLst/>
                <a:latin typeface="Consolas" panose="020B0609020204030204" pitchFamily="49" charset="0"/>
              </a:rPr>
              <a:t>containers</a:t>
            </a: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        </a:t>
            </a:r>
            <a:r>
              <a:rPr lang="de-DE" sz="1400" b="0" dirty="0" err="1">
                <a:solidFill>
                  <a:srgbClr val="0000FF"/>
                </a:solidFill>
                <a:effectLst/>
                <a:latin typeface="Consolas" panose="020B0609020204030204" pitchFamily="49" charset="0"/>
              </a:rPr>
              <a:t>name</a:t>
            </a:r>
            <a:r>
              <a:rPr lang="de-DE" sz="1400" b="0" dirty="0">
                <a:solidFill>
                  <a:srgbClr val="333333"/>
                </a:solidFill>
                <a:effectLst/>
                <a:latin typeface="Consolas" panose="020B0609020204030204" pitchFamily="49" charset="0"/>
              </a:rPr>
              <a:t>: </a:t>
            </a:r>
            <a:r>
              <a:rPr lang="de-DE" sz="1400" b="0" dirty="0">
                <a:solidFill>
                  <a:srgbClr val="8B0000"/>
                </a:solidFill>
                <a:effectLst/>
                <a:latin typeface="Consolas" panose="020B0609020204030204" pitchFamily="49" charset="0"/>
              </a:rPr>
              <a:t>'</a:t>
            </a:r>
            <a:r>
              <a:rPr lang="de-DE" sz="1400" b="0" dirty="0" err="1">
                <a:solidFill>
                  <a:srgbClr val="8B0000"/>
                </a:solidFill>
                <a:effectLst/>
                <a:latin typeface="Consolas" panose="020B0609020204030204" pitchFamily="49" charset="0"/>
              </a:rPr>
              <a:t>wordpress</a:t>
            </a:r>
            <a:r>
              <a:rPr lang="de-DE" sz="1400" b="0" dirty="0">
                <a:solidFill>
                  <a:srgbClr val="8B0000"/>
                </a:solidFill>
                <a:effectLst/>
                <a:latin typeface="Consolas" panose="020B0609020204030204" pitchFamily="49" charset="0"/>
              </a:rPr>
              <a:t>'</a:t>
            </a:r>
            <a:endParaRPr lang="de-DE" sz="1400" b="0" dirty="0">
              <a:solidFill>
                <a:srgbClr val="333333"/>
              </a:solidFill>
              <a:effectLst/>
              <a:latin typeface="Consolas" panose="020B0609020204030204" pitchFamily="49" charset="0"/>
            </a:endParaRPr>
          </a:p>
          <a:p>
            <a:pPr marL="0" indent="0">
              <a:buNone/>
            </a:pPr>
            <a:r>
              <a:rPr lang="de-DE" sz="1400" b="0" dirty="0">
                <a:solidFill>
                  <a:srgbClr val="333333"/>
                </a:solidFill>
                <a:effectLst/>
                <a:latin typeface="Consolas" panose="020B0609020204030204" pitchFamily="49" charset="0"/>
              </a:rPr>
              <a:t>        </a:t>
            </a:r>
            <a:r>
              <a:rPr lang="de-DE" sz="1400" b="0" dirty="0" err="1">
                <a:solidFill>
                  <a:srgbClr val="0000FF"/>
                </a:solidFill>
                <a:effectLst/>
                <a:latin typeface="Consolas" panose="020B0609020204030204" pitchFamily="49" charset="0"/>
              </a:rPr>
              <a:t>properties</a:t>
            </a: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          </a:t>
            </a:r>
            <a:r>
              <a:rPr lang="de-DE" sz="1400" b="0" dirty="0">
                <a:solidFill>
                  <a:srgbClr val="0000FF"/>
                </a:solidFill>
                <a:effectLst/>
                <a:latin typeface="Consolas" panose="020B0609020204030204" pitchFamily="49" charset="0"/>
              </a:rPr>
              <a:t>...</a:t>
            </a:r>
            <a:endParaRPr lang="de-DE" sz="1400" b="0" dirty="0">
              <a:solidFill>
                <a:srgbClr val="333333"/>
              </a:solidFill>
              <a:effectLst/>
              <a:latin typeface="Consolas" panose="020B0609020204030204" pitchFamily="49" charset="0"/>
            </a:endParaRPr>
          </a:p>
          <a:p>
            <a:pPr marL="0" indent="0">
              <a:buNone/>
            </a:pPr>
            <a:r>
              <a:rPr lang="de-DE" sz="1400" b="0" dirty="0">
                <a:solidFill>
                  <a:srgbClr val="333333"/>
                </a:solidFill>
                <a:effectLst/>
                <a:latin typeface="Consolas" panose="020B0609020204030204" pitchFamily="49" charset="0"/>
              </a:rPr>
              <a:t>          </a:t>
            </a:r>
            <a:r>
              <a:rPr lang="de-DE" sz="1400" b="0" dirty="0" err="1">
                <a:solidFill>
                  <a:srgbClr val="0000FF"/>
                </a:solidFill>
                <a:effectLst/>
                <a:latin typeface="Consolas" panose="020B0609020204030204" pitchFamily="49" charset="0"/>
              </a:rPr>
              <a:t>resources</a:t>
            </a: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            </a:t>
            </a:r>
            <a:r>
              <a:rPr lang="de-DE" sz="1400" b="0" dirty="0" err="1">
                <a:solidFill>
                  <a:srgbClr val="0000FF"/>
                </a:solidFill>
                <a:effectLst/>
                <a:latin typeface="Consolas" panose="020B0609020204030204" pitchFamily="49" charset="0"/>
              </a:rPr>
              <a:t>requests</a:t>
            </a: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              </a:t>
            </a:r>
            <a:r>
              <a:rPr lang="de-DE" sz="1400" b="0" dirty="0" err="1">
                <a:solidFill>
                  <a:srgbClr val="0000FF"/>
                </a:solidFill>
                <a:effectLst/>
                <a:latin typeface="Consolas" panose="020B0609020204030204" pitchFamily="49" charset="0"/>
              </a:rPr>
              <a:t>cpu</a:t>
            </a:r>
            <a:r>
              <a:rPr lang="de-DE" sz="1400" b="0" dirty="0">
                <a:solidFill>
                  <a:srgbClr val="333333"/>
                </a:solidFill>
                <a:effectLst/>
                <a:latin typeface="Consolas" panose="020B0609020204030204" pitchFamily="49" charset="0"/>
              </a:rPr>
              <a:t>: </a:t>
            </a:r>
            <a:r>
              <a:rPr lang="de-DE" sz="1400" b="0" dirty="0">
                <a:solidFill>
                  <a:srgbClr val="8B0000"/>
                </a:solidFill>
                <a:effectLst/>
                <a:latin typeface="Consolas" panose="020B0609020204030204" pitchFamily="49" charset="0"/>
              </a:rPr>
              <a:t>'0.5'</a:t>
            </a:r>
            <a:endParaRPr lang="de-DE" sz="1400" b="0" dirty="0">
              <a:solidFill>
                <a:srgbClr val="333333"/>
              </a:solidFill>
              <a:effectLst/>
              <a:latin typeface="Consolas" panose="020B0609020204030204" pitchFamily="49" charset="0"/>
            </a:endParaRPr>
          </a:p>
          <a:p>
            <a:pPr marL="0" indent="0">
              <a:buNone/>
            </a:pPr>
            <a:r>
              <a:rPr lang="de-DE" sz="1400" b="0" dirty="0">
                <a:solidFill>
                  <a:srgbClr val="333333"/>
                </a:solidFill>
                <a:effectLst/>
                <a:latin typeface="Consolas" panose="020B0609020204030204" pitchFamily="49" charset="0"/>
              </a:rPr>
              <a:t>              </a:t>
            </a:r>
            <a:r>
              <a:rPr lang="de-DE" sz="1400" b="0" dirty="0" err="1">
                <a:solidFill>
                  <a:srgbClr val="0000FF"/>
                </a:solidFill>
                <a:effectLst/>
                <a:latin typeface="Consolas" panose="020B0609020204030204" pitchFamily="49" charset="0"/>
              </a:rPr>
              <a:t>memoryInGB</a:t>
            </a:r>
            <a:r>
              <a:rPr lang="de-DE" sz="1400" b="0" dirty="0">
                <a:solidFill>
                  <a:srgbClr val="333333"/>
                </a:solidFill>
                <a:effectLst/>
                <a:latin typeface="Consolas" panose="020B0609020204030204" pitchFamily="49" charset="0"/>
              </a:rPr>
              <a:t>: </a:t>
            </a:r>
            <a:r>
              <a:rPr lang="de-DE" sz="1400" b="0" dirty="0">
                <a:solidFill>
                  <a:srgbClr val="8B0000"/>
                </a:solidFill>
                <a:effectLst/>
                <a:latin typeface="Consolas" panose="020B0609020204030204" pitchFamily="49" charset="0"/>
              </a:rPr>
              <a:t>'0.7'</a:t>
            </a:r>
            <a:endParaRPr lang="de-DE" sz="1400" b="0" dirty="0">
              <a:solidFill>
                <a:srgbClr val="333333"/>
              </a:solidFill>
              <a:effectLst/>
              <a:latin typeface="Consolas" panose="020B0609020204030204" pitchFamily="49" charset="0"/>
            </a:endParaRPr>
          </a:p>
          <a:p>
            <a:pPr marL="0" indent="0">
              <a:buNone/>
            </a:pP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a:t>
            </a:r>
          </a:p>
          <a:p>
            <a:pPr marL="0" indent="0">
              <a:buNone/>
            </a:pPr>
            <a:endParaRPr lang="de-DE" sz="1400" dirty="0"/>
          </a:p>
        </p:txBody>
      </p:sp>
      <p:sp>
        <p:nvSpPr>
          <p:cNvPr id="4" name="Inhaltsplatzhalter 3">
            <a:extLst>
              <a:ext uri="{FF2B5EF4-FFF2-40B4-BE49-F238E27FC236}">
                <a16:creationId xmlns:a16="http://schemas.microsoft.com/office/drawing/2014/main" id="{E446FD92-206B-44F1-96A0-46AC35EE9318}"/>
              </a:ext>
            </a:extLst>
          </p:cNvPr>
          <p:cNvSpPr>
            <a:spLocks noGrp="1"/>
          </p:cNvSpPr>
          <p:nvPr>
            <p:ph sz="quarter" idx="13"/>
          </p:nvPr>
        </p:nvSpPr>
        <p:spPr>
          <a:xfrm>
            <a:off x="6389688" y="1435100"/>
            <a:ext cx="5219700" cy="5601533"/>
          </a:xfrm>
        </p:spPr>
        <p:txBody>
          <a:bodyPr/>
          <a:lstStyle/>
          <a:p>
            <a:pPr marL="0" indent="0">
              <a:buNone/>
            </a:pPr>
            <a:r>
              <a:rPr lang="de-DE" sz="1400" b="0" dirty="0" err="1">
                <a:solidFill>
                  <a:srgbClr val="00008B"/>
                </a:solidFill>
                <a:effectLst/>
                <a:latin typeface="Consolas" panose="020B0609020204030204" pitchFamily="49" charset="0"/>
              </a:rPr>
              <a:t>resource</a:t>
            </a:r>
            <a:r>
              <a:rPr lang="de-DE" sz="1400" b="0" dirty="0">
                <a:solidFill>
                  <a:srgbClr val="333333"/>
                </a:solidFill>
                <a:effectLst/>
                <a:latin typeface="Consolas" panose="020B0609020204030204" pitchFamily="49" charset="0"/>
              </a:rPr>
              <a:t> </a:t>
            </a:r>
            <a:r>
              <a:rPr lang="de-DE" sz="1400" b="0" dirty="0" err="1">
                <a:solidFill>
                  <a:srgbClr val="FF4500"/>
                </a:solidFill>
                <a:effectLst/>
                <a:latin typeface="Consolas" panose="020B0609020204030204" pitchFamily="49" charset="0"/>
              </a:rPr>
              <a:t>wpAci</a:t>
            </a:r>
            <a:r>
              <a:rPr lang="de-DE" sz="1400" b="0" dirty="0">
                <a:solidFill>
                  <a:srgbClr val="333333"/>
                </a:solidFill>
                <a:effectLst/>
                <a:latin typeface="Consolas" panose="020B0609020204030204" pitchFamily="49" charset="0"/>
              </a:rPr>
              <a:t> </a:t>
            </a:r>
            <a:r>
              <a:rPr lang="de-DE" sz="1400" b="0" dirty="0">
                <a:solidFill>
                  <a:srgbClr val="8B0000"/>
                </a:solidFill>
                <a:effectLst/>
                <a:latin typeface="Consolas" panose="020B0609020204030204" pitchFamily="49" charset="0"/>
              </a:rPr>
              <a:t>'</a:t>
            </a:r>
            <a:r>
              <a:rPr lang="de-DE" sz="1400" b="0" dirty="0" err="1">
                <a:solidFill>
                  <a:srgbClr val="8B0000"/>
                </a:solidFill>
                <a:effectLst/>
                <a:latin typeface="Consolas" panose="020B0609020204030204" pitchFamily="49" charset="0"/>
              </a:rPr>
              <a:t>microsoft.containerInstance</a:t>
            </a:r>
            <a:r>
              <a:rPr lang="de-DE" sz="1400" b="0" dirty="0">
                <a:solidFill>
                  <a:srgbClr val="8B0000"/>
                </a:solidFill>
                <a:effectLst/>
                <a:latin typeface="Consolas" panose="020B0609020204030204" pitchFamily="49" charset="0"/>
              </a:rPr>
              <a:t>/containerGroups@2019-12-01'</a:t>
            </a:r>
            <a:r>
              <a:rPr lang="de-DE" sz="1400" b="0" dirty="0">
                <a:solidFill>
                  <a:srgbClr val="333333"/>
                </a:solidFill>
                <a:effectLst/>
                <a:latin typeface="Consolas" panose="020B0609020204030204" pitchFamily="49" charset="0"/>
              </a:rPr>
              <a:t> = {</a:t>
            </a:r>
          </a:p>
          <a:p>
            <a:pPr marL="0" indent="0">
              <a:buNone/>
            </a:pPr>
            <a:r>
              <a:rPr lang="de-DE" sz="1400" b="0" dirty="0">
                <a:solidFill>
                  <a:srgbClr val="333333"/>
                </a:solidFill>
                <a:effectLst/>
                <a:latin typeface="Consolas" panose="020B0609020204030204" pitchFamily="49" charset="0"/>
              </a:rPr>
              <a:t>  </a:t>
            </a:r>
            <a:r>
              <a:rPr lang="de-DE" sz="1400" b="0" dirty="0" err="1">
                <a:solidFill>
                  <a:srgbClr val="0000FF"/>
                </a:solidFill>
                <a:effectLst/>
                <a:latin typeface="Consolas" panose="020B0609020204030204" pitchFamily="49" charset="0"/>
              </a:rPr>
              <a:t>name</a:t>
            </a:r>
            <a:r>
              <a:rPr lang="de-DE" sz="1400" b="0" dirty="0">
                <a:solidFill>
                  <a:srgbClr val="333333"/>
                </a:solidFill>
                <a:effectLst/>
                <a:latin typeface="Consolas" panose="020B0609020204030204" pitchFamily="49" charset="0"/>
              </a:rPr>
              <a:t>: </a:t>
            </a:r>
            <a:r>
              <a:rPr lang="de-DE" sz="1400" b="0" dirty="0">
                <a:solidFill>
                  <a:srgbClr val="8B0000"/>
                </a:solidFill>
                <a:effectLst/>
                <a:latin typeface="Consolas" panose="020B0609020204030204" pitchFamily="49" charset="0"/>
              </a:rPr>
              <a:t>'</a:t>
            </a:r>
            <a:r>
              <a:rPr lang="de-DE" sz="1400" b="0" dirty="0" err="1">
                <a:solidFill>
                  <a:srgbClr val="8B0000"/>
                </a:solidFill>
                <a:effectLst/>
                <a:latin typeface="Consolas" panose="020B0609020204030204" pitchFamily="49" charset="0"/>
              </a:rPr>
              <a:t>wordpress-containerinstance</a:t>
            </a:r>
            <a:r>
              <a:rPr lang="de-DE" sz="1400" b="0" dirty="0">
                <a:solidFill>
                  <a:srgbClr val="8B0000"/>
                </a:solidFill>
                <a:effectLst/>
                <a:latin typeface="Consolas" panose="020B0609020204030204" pitchFamily="49" charset="0"/>
              </a:rPr>
              <a:t>'</a:t>
            </a:r>
            <a:endParaRPr lang="de-DE" sz="1400" b="0" dirty="0">
              <a:solidFill>
                <a:srgbClr val="333333"/>
              </a:solidFill>
              <a:effectLst/>
              <a:latin typeface="Consolas" panose="020B0609020204030204" pitchFamily="49" charset="0"/>
            </a:endParaRPr>
          </a:p>
          <a:p>
            <a:pPr marL="0" indent="0">
              <a:buNone/>
            </a:pPr>
            <a:r>
              <a:rPr lang="de-DE" sz="1400" b="0" dirty="0">
                <a:solidFill>
                  <a:srgbClr val="333333"/>
                </a:solidFill>
                <a:effectLst/>
                <a:latin typeface="Consolas" panose="020B0609020204030204" pitchFamily="49" charset="0"/>
              </a:rPr>
              <a:t>  </a:t>
            </a:r>
            <a:r>
              <a:rPr lang="de-DE" sz="1400" b="0" dirty="0" err="1">
                <a:solidFill>
                  <a:srgbClr val="0000FF"/>
                </a:solidFill>
                <a:effectLst/>
                <a:latin typeface="Consolas" panose="020B0609020204030204" pitchFamily="49" charset="0"/>
              </a:rPr>
              <a:t>location</a:t>
            </a:r>
            <a:r>
              <a:rPr lang="de-DE" sz="1400" b="0" dirty="0">
                <a:solidFill>
                  <a:srgbClr val="333333"/>
                </a:solidFill>
                <a:effectLst/>
                <a:latin typeface="Consolas" panose="020B0609020204030204" pitchFamily="49" charset="0"/>
              </a:rPr>
              <a:t>: </a:t>
            </a:r>
            <a:r>
              <a:rPr lang="de-DE" sz="1400" b="0" dirty="0" err="1">
                <a:solidFill>
                  <a:srgbClr val="FF4500"/>
                </a:solidFill>
                <a:effectLst/>
                <a:latin typeface="Consolas" panose="020B0609020204030204" pitchFamily="49" charset="0"/>
              </a:rPr>
              <a:t>location</a:t>
            </a:r>
            <a:endParaRPr lang="de-DE" sz="1400" b="0" dirty="0">
              <a:solidFill>
                <a:srgbClr val="333333"/>
              </a:solidFill>
              <a:effectLst/>
              <a:latin typeface="Consolas" panose="020B0609020204030204" pitchFamily="49" charset="0"/>
            </a:endParaRPr>
          </a:p>
          <a:p>
            <a:pPr marL="0" indent="0">
              <a:buNone/>
            </a:pPr>
            <a:r>
              <a:rPr lang="de-DE" sz="1400" b="0" dirty="0">
                <a:solidFill>
                  <a:srgbClr val="333333"/>
                </a:solidFill>
                <a:effectLst/>
                <a:latin typeface="Consolas" panose="020B0609020204030204" pitchFamily="49" charset="0"/>
              </a:rPr>
              <a:t>  </a:t>
            </a:r>
            <a:r>
              <a:rPr lang="de-DE" sz="1400" b="0" dirty="0" err="1">
                <a:solidFill>
                  <a:srgbClr val="0000FF"/>
                </a:solidFill>
                <a:effectLst/>
                <a:latin typeface="Consolas" panose="020B0609020204030204" pitchFamily="49" charset="0"/>
              </a:rPr>
              <a:t>properties</a:t>
            </a: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    </a:t>
            </a:r>
            <a:r>
              <a:rPr lang="de-DE" sz="1400" b="0" dirty="0" err="1">
                <a:solidFill>
                  <a:srgbClr val="0000FF"/>
                </a:solidFill>
                <a:effectLst/>
                <a:latin typeface="Consolas" panose="020B0609020204030204" pitchFamily="49" charset="0"/>
              </a:rPr>
              <a:t>containers</a:t>
            </a: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        </a:t>
            </a:r>
            <a:r>
              <a:rPr lang="de-DE" sz="1400" b="0" dirty="0" err="1">
                <a:solidFill>
                  <a:srgbClr val="0000FF"/>
                </a:solidFill>
                <a:effectLst/>
                <a:latin typeface="Consolas" panose="020B0609020204030204" pitchFamily="49" charset="0"/>
              </a:rPr>
              <a:t>name</a:t>
            </a:r>
            <a:r>
              <a:rPr lang="de-DE" sz="1400" b="0" dirty="0">
                <a:solidFill>
                  <a:srgbClr val="333333"/>
                </a:solidFill>
                <a:effectLst/>
                <a:latin typeface="Consolas" panose="020B0609020204030204" pitchFamily="49" charset="0"/>
              </a:rPr>
              <a:t>: </a:t>
            </a:r>
            <a:r>
              <a:rPr lang="de-DE" sz="1400" b="0" dirty="0">
                <a:solidFill>
                  <a:srgbClr val="8B0000"/>
                </a:solidFill>
                <a:effectLst/>
                <a:latin typeface="Consolas" panose="020B0609020204030204" pitchFamily="49" charset="0"/>
              </a:rPr>
              <a:t>'</a:t>
            </a:r>
            <a:r>
              <a:rPr lang="de-DE" sz="1400" b="0" dirty="0" err="1">
                <a:solidFill>
                  <a:srgbClr val="8B0000"/>
                </a:solidFill>
                <a:effectLst/>
                <a:latin typeface="Consolas" panose="020B0609020204030204" pitchFamily="49" charset="0"/>
              </a:rPr>
              <a:t>wordpress</a:t>
            </a:r>
            <a:r>
              <a:rPr lang="de-DE" sz="1400" b="0" dirty="0">
                <a:solidFill>
                  <a:srgbClr val="8B0000"/>
                </a:solidFill>
                <a:effectLst/>
                <a:latin typeface="Consolas" panose="020B0609020204030204" pitchFamily="49" charset="0"/>
              </a:rPr>
              <a:t>'</a:t>
            </a:r>
            <a:endParaRPr lang="de-DE" sz="1400" b="0" dirty="0">
              <a:solidFill>
                <a:srgbClr val="333333"/>
              </a:solidFill>
              <a:effectLst/>
              <a:latin typeface="Consolas" panose="020B0609020204030204" pitchFamily="49" charset="0"/>
            </a:endParaRPr>
          </a:p>
          <a:p>
            <a:pPr marL="0" indent="0">
              <a:buNone/>
            </a:pPr>
            <a:r>
              <a:rPr lang="de-DE" sz="1400" b="0" dirty="0">
                <a:solidFill>
                  <a:srgbClr val="333333"/>
                </a:solidFill>
                <a:effectLst/>
                <a:latin typeface="Consolas" panose="020B0609020204030204" pitchFamily="49" charset="0"/>
              </a:rPr>
              <a:t>        </a:t>
            </a:r>
            <a:r>
              <a:rPr lang="de-DE" sz="1400" b="0" dirty="0" err="1">
                <a:solidFill>
                  <a:srgbClr val="0000FF"/>
                </a:solidFill>
                <a:effectLst/>
                <a:latin typeface="Consolas" panose="020B0609020204030204" pitchFamily="49" charset="0"/>
              </a:rPr>
              <a:t>properties</a:t>
            </a: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          </a:t>
            </a:r>
            <a:r>
              <a:rPr lang="de-DE" sz="1400" b="0" dirty="0">
                <a:solidFill>
                  <a:srgbClr val="0000FF"/>
                </a:solidFill>
                <a:effectLst/>
                <a:latin typeface="Consolas" panose="020B0609020204030204" pitchFamily="49" charset="0"/>
              </a:rPr>
              <a:t>...</a:t>
            </a:r>
            <a:endParaRPr lang="de-DE" sz="1400" b="0" dirty="0">
              <a:solidFill>
                <a:srgbClr val="333333"/>
              </a:solidFill>
              <a:effectLst/>
              <a:latin typeface="Consolas" panose="020B0609020204030204" pitchFamily="49" charset="0"/>
            </a:endParaRPr>
          </a:p>
          <a:p>
            <a:pPr marL="0" indent="0">
              <a:buNone/>
            </a:pPr>
            <a:r>
              <a:rPr lang="de-DE" sz="1400" b="0" dirty="0">
                <a:solidFill>
                  <a:srgbClr val="333333"/>
                </a:solidFill>
                <a:effectLst/>
                <a:latin typeface="Consolas" panose="020B0609020204030204" pitchFamily="49" charset="0"/>
              </a:rPr>
              <a:t>          </a:t>
            </a:r>
            <a:r>
              <a:rPr lang="de-DE" sz="1400" b="0" dirty="0" err="1">
                <a:solidFill>
                  <a:srgbClr val="0000FF"/>
                </a:solidFill>
                <a:effectLst/>
                <a:latin typeface="Consolas" panose="020B0609020204030204" pitchFamily="49" charset="0"/>
              </a:rPr>
              <a:t>resources</a:t>
            </a: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            </a:t>
            </a:r>
            <a:r>
              <a:rPr lang="de-DE" sz="1400" b="0" dirty="0" err="1">
                <a:solidFill>
                  <a:srgbClr val="0000FF"/>
                </a:solidFill>
                <a:effectLst/>
                <a:latin typeface="Consolas" panose="020B0609020204030204" pitchFamily="49" charset="0"/>
              </a:rPr>
              <a:t>requests</a:t>
            </a: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              </a:t>
            </a:r>
            <a:r>
              <a:rPr lang="de-DE" sz="1400" b="0" dirty="0" err="1">
                <a:solidFill>
                  <a:srgbClr val="0000FF"/>
                </a:solidFill>
                <a:effectLst/>
                <a:latin typeface="Consolas" panose="020B0609020204030204" pitchFamily="49" charset="0"/>
              </a:rPr>
              <a:t>cpu</a:t>
            </a:r>
            <a:r>
              <a:rPr lang="de-DE" sz="1400" b="0" dirty="0">
                <a:solidFill>
                  <a:srgbClr val="333333"/>
                </a:solidFill>
                <a:effectLst/>
                <a:latin typeface="Consolas" panose="020B0609020204030204" pitchFamily="49" charset="0"/>
              </a:rPr>
              <a:t>:</a:t>
            </a:r>
            <a:r>
              <a:rPr lang="de-DE" sz="1400" b="0" dirty="0">
                <a:solidFill>
                  <a:srgbClr val="333333"/>
                </a:solidFill>
                <a:effectLst/>
                <a:highlight>
                  <a:srgbClr val="FFFF00"/>
                </a:highlight>
                <a:latin typeface="Consolas" panose="020B0609020204030204" pitchFamily="49" charset="0"/>
              </a:rPr>
              <a:t> </a:t>
            </a:r>
            <a:r>
              <a:rPr lang="de-DE" sz="1400" b="0" dirty="0" err="1">
                <a:solidFill>
                  <a:srgbClr val="0000FF"/>
                </a:solidFill>
                <a:effectLst/>
                <a:highlight>
                  <a:srgbClr val="FFFF00"/>
                </a:highlight>
                <a:latin typeface="Consolas" panose="020B0609020204030204" pitchFamily="49" charset="0"/>
              </a:rPr>
              <a:t>any</a:t>
            </a:r>
            <a:r>
              <a:rPr lang="de-DE" sz="1400" b="0" dirty="0">
                <a:solidFill>
                  <a:srgbClr val="A9A9A9"/>
                </a:solidFill>
                <a:effectLst/>
                <a:highlight>
                  <a:srgbClr val="FFFF00"/>
                </a:highlight>
                <a:latin typeface="Consolas" panose="020B0609020204030204" pitchFamily="49" charset="0"/>
              </a:rPr>
              <a:t>(</a:t>
            </a:r>
            <a:r>
              <a:rPr lang="de-DE" sz="1400" b="0" dirty="0">
                <a:solidFill>
                  <a:srgbClr val="8B0000"/>
                </a:solidFill>
                <a:effectLst/>
                <a:highlight>
                  <a:srgbClr val="FFFF00"/>
                </a:highlight>
                <a:latin typeface="Consolas" panose="020B0609020204030204" pitchFamily="49" charset="0"/>
              </a:rPr>
              <a:t>'0.5'</a:t>
            </a:r>
            <a:r>
              <a:rPr lang="de-DE" sz="1400" b="0" dirty="0">
                <a:solidFill>
                  <a:srgbClr val="A9A9A9"/>
                </a:solidFill>
                <a:effectLst/>
                <a:highlight>
                  <a:srgbClr val="FFFF00"/>
                </a:highlight>
                <a:latin typeface="Consolas" panose="020B0609020204030204" pitchFamily="49" charset="0"/>
              </a:rPr>
              <a:t>)</a:t>
            </a:r>
            <a:endParaRPr lang="de-DE" sz="1400" b="0" dirty="0">
              <a:solidFill>
                <a:srgbClr val="333333"/>
              </a:solidFill>
              <a:effectLst/>
              <a:highlight>
                <a:srgbClr val="FFFF00"/>
              </a:highlight>
              <a:latin typeface="Consolas" panose="020B0609020204030204" pitchFamily="49" charset="0"/>
            </a:endParaRPr>
          </a:p>
          <a:p>
            <a:pPr marL="0" indent="0">
              <a:buNone/>
            </a:pPr>
            <a:r>
              <a:rPr lang="de-DE" sz="1400" b="0" dirty="0">
                <a:solidFill>
                  <a:srgbClr val="333333"/>
                </a:solidFill>
                <a:effectLst/>
                <a:latin typeface="Consolas" panose="020B0609020204030204" pitchFamily="49" charset="0"/>
              </a:rPr>
              <a:t>              </a:t>
            </a:r>
            <a:r>
              <a:rPr lang="de-DE" sz="1400" b="0" dirty="0" err="1">
                <a:solidFill>
                  <a:srgbClr val="0000FF"/>
                </a:solidFill>
                <a:effectLst/>
                <a:latin typeface="Consolas" panose="020B0609020204030204" pitchFamily="49" charset="0"/>
              </a:rPr>
              <a:t>memoryInGB</a:t>
            </a:r>
            <a:r>
              <a:rPr lang="de-DE" sz="1400" b="0" dirty="0">
                <a:solidFill>
                  <a:srgbClr val="333333"/>
                </a:solidFill>
                <a:effectLst/>
                <a:latin typeface="Consolas" panose="020B0609020204030204" pitchFamily="49" charset="0"/>
              </a:rPr>
              <a:t>: </a:t>
            </a:r>
            <a:r>
              <a:rPr lang="de-DE" sz="1400" b="0" dirty="0" err="1">
                <a:solidFill>
                  <a:srgbClr val="0000FF"/>
                </a:solidFill>
                <a:effectLst/>
                <a:highlight>
                  <a:srgbClr val="FFFF00"/>
                </a:highlight>
                <a:latin typeface="Consolas" panose="020B0609020204030204" pitchFamily="49" charset="0"/>
              </a:rPr>
              <a:t>any</a:t>
            </a:r>
            <a:r>
              <a:rPr lang="de-DE" sz="1400" b="0" dirty="0">
                <a:solidFill>
                  <a:srgbClr val="A9A9A9"/>
                </a:solidFill>
                <a:effectLst/>
                <a:highlight>
                  <a:srgbClr val="FFFF00"/>
                </a:highlight>
                <a:latin typeface="Consolas" panose="020B0609020204030204" pitchFamily="49" charset="0"/>
              </a:rPr>
              <a:t>(</a:t>
            </a:r>
            <a:r>
              <a:rPr lang="de-DE" sz="1400" b="0" dirty="0">
                <a:solidFill>
                  <a:srgbClr val="8B0000"/>
                </a:solidFill>
                <a:effectLst/>
                <a:highlight>
                  <a:srgbClr val="FFFF00"/>
                </a:highlight>
                <a:latin typeface="Consolas" panose="020B0609020204030204" pitchFamily="49" charset="0"/>
              </a:rPr>
              <a:t>'0.7'</a:t>
            </a:r>
            <a:r>
              <a:rPr lang="de-DE" sz="1400" b="0" dirty="0">
                <a:solidFill>
                  <a:srgbClr val="A9A9A9"/>
                </a:solidFill>
                <a:effectLst/>
                <a:highlight>
                  <a:srgbClr val="FFFF00"/>
                </a:highlight>
                <a:latin typeface="Consolas" panose="020B0609020204030204" pitchFamily="49" charset="0"/>
              </a:rPr>
              <a:t>)</a:t>
            </a:r>
            <a:endParaRPr lang="de-DE" sz="1400" b="0" dirty="0">
              <a:solidFill>
                <a:srgbClr val="333333"/>
              </a:solidFill>
              <a:effectLst/>
              <a:highlight>
                <a:srgbClr val="FFFF00"/>
              </a:highlight>
              <a:latin typeface="Consolas" panose="020B0609020204030204" pitchFamily="49" charset="0"/>
            </a:endParaRPr>
          </a:p>
          <a:p>
            <a:pPr marL="0" indent="0">
              <a:buNone/>
            </a:pP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  }</a:t>
            </a:r>
          </a:p>
          <a:p>
            <a:pPr marL="0" indent="0">
              <a:buNone/>
            </a:pPr>
            <a:r>
              <a:rPr lang="de-DE" sz="1400" b="0" dirty="0">
                <a:solidFill>
                  <a:srgbClr val="333333"/>
                </a:solidFill>
                <a:effectLst/>
                <a:latin typeface="Consolas" panose="020B0609020204030204" pitchFamily="49" charset="0"/>
              </a:rPr>
              <a:t>}</a:t>
            </a:r>
          </a:p>
          <a:p>
            <a:pPr marL="0" indent="0">
              <a:buNone/>
            </a:pPr>
            <a:endParaRPr lang="de-DE" sz="1400" dirty="0"/>
          </a:p>
        </p:txBody>
      </p:sp>
    </p:spTree>
    <p:extLst>
      <p:ext uri="{BB962C8B-B14F-4D97-AF65-F5344CB8AC3E}">
        <p14:creationId xmlns:p14="http://schemas.microsoft.com/office/powerpoint/2010/main" val="40050486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What is Infrastructure as Code (IaC)</a:t>
            </a:r>
            <a:br>
              <a:rPr lang="en-US" dirty="0"/>
            </a:br>
            <a:endParaRPr lang="en-US" sz="2000" dirty="0"/>
          </a:p>
        </p:txBody>
      </p:sp>
      <p:sp>
        <p:nvSpPr>
          <p:cNvPr id="3" name="Text Placeholder 2"/>
          <p:cNvSpPr>
            <a:spLocks noGrp="1"/>
          </p:cNvSpPr>
          <p:nvPr>
            <p:ph type="body" sz="quarter" idx="10"/>
          </p:nvPr>
        </p:nvSpPr>
        <p:spPr>
          <a:xfrm>
            <a:off x="588263" y="1539335"/>
            <a:ext cx="11018520" cy="3188565"/>
          </a:xfrm>
        </p:spPr>
        <p:txBody>
          <a:bodyPr/>
          <a:lstStyle/>
          <a:p>
            <a:r>
              <a:rPr lang="en-US" dirty="0"/>
              <a:t>Infrastructure as Code is the process of managing and provisioning computing infrastructure and its configuration through machine-processable definition files. It treats the infrastructure as a software system, applying software engineering practices to manage changes to the system in a repeatable, structured and safe way.</a:t>
            </a:r>
          </a:p>
          <a:p>
            <a:endParaRPr lang="en-US" dirty="0"/>
          </a:p>
          <a:p>
            <a:endParaRPr lang="en-US" dirty="0"/>
          </a:p>
        </p:txBody>
      </p:sp>
      <p:sp>
        <p:nvSpPr>
          <p:cNvPr id="6" name="Freeform: Shape 5">
            <a:extLst>
              <a:ext uri="{FF2B5EF4-FFF2-40B4-BE49-F238E27FC236}">
                <a16:creationId xmlns:a16="http://schemas.microsoft.com/office/drawing/2014/main" id="{13B3C986-2A02-44ED-A2BC-1F6CE29A3B5F}"/>
              </a:ext>
              <a:ext uri="{C183D7F6-B498-43B3-948B-1728B52AA6E4}">
                <adec:decorative xmlns:adec="http://schemas.microsoft.com/office/drawing/2017/decorative" val="1"/>
              </a:ext>
            </a:extLst>
          </p:cNvPr>
          <p:cNvSpPr/>
          <p:nvPr/>
        </p:nvSpPr>
        <p:spPr bwMode="auto">
          <a:xfrm>
            <a:off x="10916994" y="494227"/>
            <a:ext cx="475354" cy="393860"/>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descr="A close up of a logo&#10;&#10;Description generated with very high confidence">
            <a:extLst>
              <a:ext uri="{FF2B5EF4-FFF2-40B4-BE49-F238E27FC236}">
                <a16:creationId xmlns:a16="http://schemas.microsoft.com/office/drawing/2014/main" id="{19C8D0E6-E9FB-4D2F-AD73-FF1D84214F47}"/>
              </a:ext>
            </a:extLst>
          </p:cNvPr>
          <p:cNvPicPr>
            <a:picLocks noChangeAspect="1"/>
          </p:cNvPicPr>
          <p:nvPr/>
        </p:nvPicPr>
        <p:blipFill>
          <a:blip r:embed="rId3">
            <a:duotone>
              <a:schemeClr val="accent1">
                <a:shade val="45000"/>
                <a:satMod val="135000"/>
              </a:schemeClr>
              <a:prstClr val="white"/>
            </a:duotone>
          </a:blip>
          <a:stretch>
            <a:fillRect/>
          </a:stretch>
        </p:blipFill>
        <p:spPr>
          <a:xfrm>
            <a:off x="8497196" y="3566160"/>
            <a:ext cx="2657475" cy="2834640"/>
          </a:xfrm>
          <a:prstGeom prst="rect">
            <a:avLst/>
          </a:prstGeom>
        </p:spPr>
      </p:pic>
    </p:spTree>
    <p:extLst>
      <p:ext uri="{BB962C8B-B14F-4D97-AF65-F5344CB8AC3E}">
        <p14:creationId xmlns:p14="http://schemas.microsoft.com/office/powerpoint/2010/main" val="322219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dec="http://schemas.microsoft.com/office/drawing/2017/decorative" xmlns:a16="http://schemas.microsoft.com/office/drawing/2014/main"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2D30655-C950-40A6-91D4-78E647A18488}"/>
              </a:ext>
            </a:extLst>
          </p:cNvPr>
          <p:cNvSpPr>
            <a:spLocks noGrp="1"/>
          </p:cNvSpPr>
          <p:nvPr>
            <p:ph type="title"/>
          </p:nvPr>
        </p:nvSpPr>
        <p:spPr/>
        <p:txBody>
          <a:bodyPr/>
          <a:lstStyle/>
          <a:p>
            <a:r>
              <a:rPr lang="de-DE" dirty="0"/>
              <a:t>Modules</a:t>
            </a:r>
          </a:p>
        </p:txBody>
      </p:sp>
    </p:spTree>
    <p:extLst>
      <p:ext uri="{BB962C8B-B14F-4D97-AF65-F5344CB8AC3E}">
        <p14:creationId xmlns:p14="http://schemas.microsoft.com/office/powerpoint/2010/main" val="44402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BB49B6-9480-404B-862E-96BAC5B06A19}"/>
              </a:ext>
            </a:extLst>
          </p:cNvPr>
          <p:cNvSpPr>
            <a:spLocks noGrp="1"/>
          </p:cNvSpPr>
          <p:nvPr>
            <p:ph type="title"/>
          </p:nvPr>
        </p:nvSpPr>
        <p:spPr/>
        <p:txBody>
          <a:bodyPr/>
          <a:lstStyle/>
          <a:p>
            <a:r>
              <a:rPr lang="de-DE" dirty="0" err="1"/>
              <a:t>Dependencies</a:t>
            </a:r>
            <a:endParaRPr lang="de-DE" dirty="0"/>
          </a:p>
        </p:txBody>
      </p:sp>
      <p:sp>
        <p:nvSpPr>
          <p:cNvPr id="3" name="Inhaltsplatzhalter 2">
            <a:extLst>
              <a:ext uri="{FF2B5EF4-FFF2-40B4-BE49-F238E27FC236}">
                <a16:creationId xmlns:a16="http://schemas.microsoft.com/office/drawing/2014/main" id="{791FCF11-EB91-4785-AC1C-21C9306EB8FF}"/>
              </a:ext>
            </a:extLst>
          </p:cNvPr>
          <p:cNvSpPr>
            <a:spLocks noGrp="1"/>
          </p:cNvSpPr>
          <p:nvPr>
            <p:ph idx="1"/>
          </p:nvPr>
        </p:nvSpPr>
        <p:spPr>
          <a:xfrm>
            <a:off x="584200" y="1435503"/>
            <a:ext cx="11018520" cy="6093976"/>
          </a:xfrm>
        </p:spPr>
        <p:txBody>
          <a:bodyPr/>
          <a:lstStyle/>
          <a:p>
            <a:pPr marL="0" indent="0">
              <a:buNone/>
            </a:pPr>
            <a:r>
              <a:rPr lang="de-DE" sz="1800" b="0" dirty="0" err="1">
                <a:solidFill>
                  <a:srgbClr val="00008B"/>
                </a:solidFill>
                <a:effectLst/>
                <a:latin typeface="Consolas" panose="020B0609020204030204" pitchFamily="49" charset="0"/>
              </a:rPr>
              <a:t>module</a:t>
            </a:r>
            <a:r>
              <a:rPr lang="de-DE" sz="1800" b="0" dirty="0">
                <a:solidFill>
                  <a:srgbClr val="333333"/>
                </a:solidFill>
                <a:effectLst/>
                <a:latin typeface="Consolas" panose="020B0609020204030204" pitchFamily="49" charset="0"/>
              </a:rPr>
              <a:t> </a:t>
            </a:r>
            <a:r>
              <a:rPr lang="de-DE" sz="1800" b="0" dirty="0" err="1">
                <a:solidFill>
                  <a:srgbClr val="FF4500"/>
                </a:solidFill>
                <a:effectLst/>
                <a:latin typeface="Consolas" panose="020B0609020204030204" pitchFamily="49" charset="0"/>
              </a:rPr>
              <a:t>spModule</a:t>
            </a:r>
            <a:r>
              <a:rPr lang="de-DE" sz="1800" b="0" dirty="0">
                <a:solidFill>
                  <a:srgbClr val="333333"/>
                </a:solidFill>
                <a:effectLst/>
                <a:latin typeface="Consolas" panose="020B0609020204030204" pitchFamily="49" charset="0"/>
              </a:rPr>
              <a:t> </a:t>
            </a:r>
            <a:r>
              <a:rPr lang="de-DE" sz="1800" b="0" dirty="0">
                <a:solidFill>
                  <a:srgbClr val="8B0000"/>
                </a:solidFill>
                <a:effectLst/>
                <a:latin typeface="Consolas" panose="020B0609020204030204" pitchFamily="49" charset="0"/>
              </a:rPr>
              <a:t>'./</a:t>
            </a:r>
            <a:r>
              <a:rPr lang="de-DE" sz="1800" b="0" dirty="0" err="1">
                <a:solidFill>
                  <a:srgbClr val="8B0000"/>
                </a:solidFill>
                <a:effectLst/>
                <a:latin typeface="Consolas" panose="020B0609020204030204" pitchFamily="49" charset="0"/>
              </a:rPr>
              <a:t>app</a:t>
            </a:r>
            <a:r>
              <a:rPr lang="de-DE" sz="1800" b="0" dirty="0">
                <a:solidFill>
                  <a:srgbClr val="8B0000"/>
                </a:solidFill>
                <a:effectLst/>
                <a:latin typeface="Consolas" panose="020B0609020204030204" pitchFamily="49" charset="0"/>
              </a:rPr>
              <a:t>-service-</a:t>
            </a:r>
            <a:r>
              <a:rPr lang="de-DE" sz="1800" b="0" dirty="0" err="1">
                <a:solidFill>
                  <a:srgbClr val="8B0000"/>
                </a:solidFill>
                <a:effectLst/>
                <a:latin typeface="Consolas" panose="020B0609020204030204" pitchFamily="49" charset="0"/>
              </a:rPr>
              <a:t>plan.bicep</a:t>
            </a:r>
            <a:r>
              <a:rPr lang="de-DE" sz="1800" b="0" dirty="0">
                <a:solidFill>
                  <a:srgbClr val="8B0000"/>
                </a:solidFill>
                <a:effectLst/>
                <a:latin typeface="Consolas" panose="020B0609020204030204" pitchFamily="49" charset="0"/>
              </a:rPr>
              <a:t>'</a:t>
            </a:r>
            <a:r>
              <a:rPr lang="de-DE" sz="1800" b="0" dirty="0">
                <a:solidFill>
                  <a:srgbClr val="333333"/>
                </a:solidFill>
                <a:effectLst/>
                <a:latin typeface="Consolas" panose="020B0609020204030204" pitchFamily="49" charset="0"/>
              </a:rPr>
              <a:t> = {</a:t>
            </a:r>
          </a:p>
          <a:p>
            <a:pPr marL="0" indent="0">
              <a:buNone/>
            </a:pPr>
            <a:r>
              <a:rPr lang="de-DE" sz="1800" b="0" dirty="0">
                <a:solidFill>
                  <a:srgbClr val="333333"/>
                </a:solidFill>
                <a:effectLst/>
                <a:latin typeface="Consolas" panose="020B0609020204030204" pitchFamily="49" charset="0"/>
              </a:rPr>
              <a:t>  </a:t>
            </a:r>
            <a:r>
              <a:rPr lang="de-DE" sz="1800" b="0" dirty="0" err="1">
                <a:solidFill>
                  <a:srgbClr val="0000FF"/>
                </a:solidFill>
                <a:effectLst/>
                <a:latin typeface="Consolas" panose="020B0609020204030204" pitchFamily="49" charset="0"/>
              </a:rPr>
              <a:t>name</a:t>
            </a:r>
            <a:r>
              <a:rPr lang="de-DE" sz="1800" b="0" dirty="0">
                <a:solidFill>
                  <a:srgbClr val="333333"/>
                </a:solidFill>
                <a:effectLst/>
                <a:latin typeface="Consolas" panose="020B0609020204030204" pitchFamily="49" charset="0"/>
              </a:rPr>
              <a:t>: </a:t>
            </a:r>
            <a:r>
              <a:rPr lang="de-DE" sz="1800" b="0" dirty="0">
                <a:solidFill>
                  <a:srgbClr val="8B0000"/>
                </a:solidFill>
                <a:effectLst/>
                <a:latin typeface="Consolas" panose="020B0609020204030204" pitchFamily="49" charset="0"/>
              </a:rPr>
              <a:t>'</a:t>
            </a:r>
            <a:r>
              <a:rPr lang="de-DE" sz="1800" b="0" dirty="0" err="1">
                <a:solidFill>
                  <a:srgbClr val="8B0000"/>
                </a:solidFill>
                <a:effectLst/>
                <a:latin typeface="Consolas" panose="020B0609020204030204" pitchFamily="49" charset="0"/>
              </a:rPr>
              <a:t>appServicePlanDeploy</a:t>
            </a:r>
            <a:r>
              <a:rPr lang="de-DE" sz="1800" b="0" dirty="0">
                <a:solidFill>
                  <a:srgbClr val="8B0000"/>
                </a:solidFill>
                <a:effectLst/>
                <a:latin typeface="Consolas" panose="020B0609020204030204" pitchFamily="49" charset="0"/>
              </a:rPr>
              <a:t>'</a:t>
            </a:r>
            <a:endParaRPr lang="de-DE" sz="1800" b="0" dirty="0">
              <a:solidFill>
                <a:srgbClr val="333333"/>
              </a:solidFill>
              <a:effectLst/>
              <a:latin typeface="Consolas" panose="020B0609020204030204" pitchFamily="49" charset="0"/>
            </a:endParaRPr>
          </a:p>
          <a:p>
            <a:pPr marL="0" indent="0">
              <a:buNone/>
            </a:pPr>
            <a:r>
              <a:rPr lang="de-DE" sz="1800" b="0" dirty="0">
                <a:solidFill>
                  <a:srgbClr val="333333"/>
                </a:solidFill>
                <a:effectLst/>
                <a:latin typeface="Consolas" panose="020B0609020204030204" pitchFamily="49" charset="0"/>
              </a:rPr>
              <a:t>  </a:t>
            </a:r>
            <a:r>
              <a:rPr lang="de-DE" sz="1800" b="0" dirty="0" err="1">
                <a:solidFill>
                  <a:srgbClr val="0000FF"/>
                </a:solidFill>
                <a:effectLst/>
                <a:latin typeface="Consolas" panose="020B0609020204030204" pitchFamily="49" charset="0"/>
              </a:rPr>
              <a:t>params</a:t>
            </a:r>
            <a:r>
              <a:rPr lang="de-DE" sz="1800" b="0" dirty="0">
                <a:solidFill>
                  <a:srgbClr val="333333"/>
                </a:solidFill>
                <a:effectLst/>
                <a:latin typeface="Consolas" panose="020B0609020204030204" pitchFamily="49" charset="0"/>
              </a:rPr>
              <a:t>: {</a:t>
            </a:r>
          </a:p>
          <a:p>
            <a:pPr marL="0" indent="0">
              <a:buNone/>
            </a:pPr>
            <a:r>
              <a:rPr lang="de-DE" sz="1800" b="0" dirty="0">
                <a:solidFill>
                  <a:srgbClr val="333333"/>
                </a:solidFill>
                <a:effectLst/>
                <a:latin typeface="Consolas" panose="020B0609020204030204" pitchFamily="49" charset="0"/>
              </a:rPr>
              <a:t>    </a:t>
            </a:r>
            <a:r>
              <a:rPr lang="de-DE" sz="1800" b="0" dirty="0" err="1">
                <a:solidFill>
                  <a:srgbClr val="0000FF"/>
                </a:solidFill>
                <a:effectLst/>
                <a:latin typeface="Consolas" panose="020B0609020204030204" pitchFamily="49" charset="0"/>
              </a:rPr>
              <a:t>appName</a:t>
            </a:r>
            <a:r>
              <a:rPr lang="de-DE" sz="1800" b="0" dirty="0">
                <a:solidFill>
                  <a:srgbClr val="333333"/>
                </a:solidFill>
                <a:effectLst/>
                <a:latin typeface="Consolas" panose="020B0609020204030204" pitchFamily="49" charset="0"/>
              </a:rPr>
              <a:t>: </a:t>
            </a:r>
            <a:r>
              <a:rPr lang="de-DE" sz="1800" b="0" dirty="0" err="1">
                <a:solidFill>
                  <a:srgbClr val="FF4500"/>
                </a:solidFill>
                <a:effectLst/>
                <a:latin typeface="Consolas" panose="020B0609020204030204" pitchFamily="49" charset="0"/>
              </a:rPr>
              <a:t>appName</a:t>
            </a:r>
            <a:endParaRPr lang="de-DE" sz="1800" b="0" dirty="0">
              <a:solidFill>
                <a:srgbClr val="333333"/>
              </a:solidFill>
              <a:effectLst/>
              <a:latin typeface="Consolas" panose="020B0609020204030204" pitchFamily="49" charset="0"/>
            </a:endParaRPr>
          </a:p>
          <a:p>
            <a:pPr marL="0" indent="0">
              <a:buNone/>
            </a:pPr>
            <a:r>
              <a:rPr lang="de-DE" sz="1800" b="0" dirty="0">
                <a:solidFill>
                  <a:srgbClr val="333333"/>
                </a:solidFill>
                <a:effectLst/>
                <a:latin typeface="Consolas" panose="020B0609020204030204" pitchFamily="49" charset="0"/>
              </a:rPr>
              <a:t>  }</a:t>
            </a:r>
          </a:p>
          <a:p>
            <a:pPr marL="0" indent="0">
              <a:buNone/>
            </a:pPr>
            <a:r>
              <a:rPr lang="de-DE" sz="1800" b="0" dirty="0">
                <a:solidFill>
                  <a:srgbClr val="333333"/>
                </a:solidFill>
                <a:effectLst/>
                <a:latin typeface="Consolas" panose="020B0609020204030204" pitchFamily="49" charset="0"/>
              </a:rPr>
              <a:t>}</a:t>
            </a:r>
          </a:p>
          <a:p>
            <a:pPr marL="0" indent="0">
              <a:buNone/>
            </a:pPr>
            <a:br>
              <a:rPr lang="de-DE" sz="1800" b="0" dirty="0">
                <a:solidFill>
                  <a:srgbClr val="333333"/>
                </a:solidFill>
                <a:effectLst/>
                <a:latin typeface="Consolas" panose="020B0609020204030204" pitchFamily="49" charset="0"/>
              </a:rPr>
            </a:br>
            <a:r>
              <a:rPr lang="de-DE" sz="1800" b="0" dirty="0" err="1">
                <a:solidFill>
                  <a:srgbClr val="00008B"/>
                </a:solidFill>
                <a:effectLst/>
                <a:latin typeface="Consolas" panose="020B0609020204030204" pitchFamily="49" charset="0"/>
              </a:rPr>
              <a:t>module</a:t>
            </a:r>
            <a:r>
              <a:rPr lang="de-DE" sz="1800" b="0" dirty="0">
                <a:solidFill>
                  <a:srgbClr val="333333"/>
                </a:solidFill>
                <a:effectLst/>
                <a:latin typeface="Consolas" panose="020B0609020204030204" pitchFamily="49" charset="0"/>
              </a:rPr>
              <a:t> </a:t>
            </a:r>
            <a:r>
              <a:rPr lang="de-DE" sz="1800" b="0" dirty="0" err="1">
                <a:solidFill>
                  <a:srgbClr val="FF4500"/>
                </a:solidFill>
                <a:effectLst/>
                <a:latin typeface="Consolas" panose="020B0609020204030204" pitchFamily="49" charset="0"/>
              </a:rPr>
              <a:t>appServiceModule</a:t>
            </a:r>
            <a:r>
              <a:rPr lang="de-DE" sz="1800" b="0" dirty="0">
                <a:solidFill>
                  <a:srgbClr val="333333"/>
                </a:solidFill>
                <a:effectLst/>
                <a:latin typeface="Consolas" panose="020B0609020204030204" pitchFamily="49" charset="0"/>
              </a:rPr>
              <a:t> </a:t>
            </a:r>
            <a:r>
              <a:rPr lang="de-DE" sz="1800" b="0" dirty="0">
                <a:solidFill>
                  <a:srgbClr val="8B0000"/>
                </a:solidFill>
                <a:effectLst/>
                <a:latin typeface="Consolas" panose="020B0609020204030204" pitchFamily="49" charset="0"/>
              </a:rPr>
              <a:t>'./</a:t>
            </a:r>
            <a:r>
              <a:rPr lang="de-DE" sz="1800" b="0" dirty="0" err="1">
                <a:solidFill>
                  <a:srgbClr val="8B0000"/>
                </a:solidFill>
                <a:effectLst/>
                <a:latin typeface="Consolas" panose="020B0609020204030204" pitchFamily="49" charset="0"/>
              </a:rPr>
              <a:t>app-service.bicep</a:t>
            </a:r>
            <a:r>
              <a:rPr lang="de-DE" sz="1800" b="0" dirty="0">
                <a:solidFill>
                  <a:srgbClr val="8B0000"/>
                </a:solidFill>
                <a:effectLst/>
                <a:latin typeface="Consolas" panose="020B0609020204030204" pitchFamily="49" charset="0"/>
              </a:rPr>
              <a:t>'</a:t>
            </a:r>
            <a:r>
              <a:rPr lang="de-DE" sz="1800" b="0" dirty="0">
                <a:solidFill>
                  <a:srgbClr val="333333"/>
                </a:solidFill>
                <a:effectLst/>
                <a:latin typeface="Consolas" panose="020B0609020204030204" pitchFamily="49" charset="0"/>
              </a:rPr>
              <a:t> = {</a:t>
            </a:r>
          </a:p>
          <a:p>
            <a:pPr marL="0" indent="0">
              <a:buNone/>
            </a:pPr>
            <a:r>
              <a:rPr lang="de-DE" sz="1800" b="0" dirty="0">
                <a:solidFill>
                  <a:srgbClr val="333333"/>
                </a:solidFill>
                <a:effectLst/>
                <a:latin typeface="Consolas" panose="020B0609020204030204" pitchFamily="49" charset="0"/>
              </a:rPr>
              <a:t>  </a:t>
            </a:r>
            <a:r>
              <a:rPr lang="de-DE" sz="1800" b="0" dirty="0" err="1">
                <a:solidFill>
                  <a:srgbClr val="0000FF"/>
                </a:solidFill>
                <a:effectLst/>
                <a:latin typeface="Consolas" panose="020B0609020204030204" pitchFamily="49" charset="0"/>
              </a:rPr>
              <a:t>name</a:t>
            </a:r>
            <a:r>
              <a:rPr lang="de-DE" sz="1800" b="0" dirty="0">
                <a:solidFill>
                  <a:srgbClr val="333333"/>
                </a:solidFill>
                <a:effectLst/>
                <a:latin typeface="Consolas" panose="020B0609020204030204" pitchFamily="49" charset="0"/>
              </a:rPr>
              <a:t>: </a:t>
            </a:r>
            <a:r>
              <a:rPr lang="de-DE" sz="1800" b="0" dirty="0">
                <a:solidFill>
                  <a:srgbClr val="8B0000"/>
                </a:solidFill>
                <a:effectLst/>
                <a:latin typeface="Consolas" panose="020B0609020204030204" pitchFamily="49" charset="0"/>
              </a:rPr>
              <a:t>'</a:t>
            </a:r>
            <a:r>
              <a:rPr lang="de-DE" sz="1800" b="0" dirty="0" err="1">
                <a:solidFill>
                  <a:srgbClr val="8B0000"/>
                </a:solidFill>
                <a:effectLst/>
                <a:latin typeface="Consolas" panose="020B0609020204030204" pitchFamily="49" charset="0"/>
              </a:rPr>
              <a:t>appServiceDeploy</a:t>
            </a:r>
            <a:r>
              <a:rPr lang="de-DE" sz="1800" b="0" dirty="0">
                <a:solidFill>
                  <a:srgbClr val="8B0000"/>
                </a:solidFill>
                <a:effectLst/>
                <a:latin typeface="Consolas" panose="020B0609020204030204" pitchFamily="49" charset="0"/>
              </a:rPr>
              <a:t>'</a:t>
            </a:r>
            <a:endParaRPr lang="de-DE" sz="1800" b="0" dirty="0">
              <a:solidFill>
                <a:srgbClr val="333333"/>
              </a:solidFill>
              <a:effectLst/>
              <a:latin typeface="Consolas" panose="020B0609020204030204" pitchFamily="49" charset="0"/>
            </a:endParaRPr>
          </a:p>
          <a:p>
            <a:pPr marL="0" indent="0">
              <a:buNone/>
            </a:pPr>
            <a:r>
              <a:rPr lang="de-DE" sz="1800" b="0" dirty="0">
                <a:solidFill>
                  <a:srgbClr val="333333"/>
                </a:solidFill>
                <a:effectLst/>
                <a:latin typeface="Consolas" panose="020B0609020204030204" pitchFamily="49" charset="0"/>
              </a:rPr>
              <a:t>  </a:t>
            </a:r>
            <a:r>
              <a:rPr lang="de-DE" sz="1800" b="0" dirty="0" err="1">
                <a:solidFill>
                  <a:srgbClr val="0000FF"/>
                </a:solidFill>
                <a:effectLst/>
                <a:latin typeface="Consolas" panose="020B0609020204030204" pitchFamily="49" charset="0"/>
              </a:rPr>
              <a:t>params</a:t>
            </a:r>
            <a:r>
              <a:rPr lang="de-DE" sz="1800" b="0" dirty="0">
                <a:solidFill>
                  <a:srgbClr val="333333"/>
                </a:solidFill>
                <a:effectLst/>
                <a:latin typeface="Consolas" panose="020B0609020204030204" pitchFamily="49" charset="0"/>
              </a:rPr>
              <a:t>: {</a:t>
            </a:r>
          </a:p>
          <a:p>
            <a:pPr marL="0" indent="0">
              <a:buNone/>
            </a:pPr>
            <a:r>
              <a:rPr lang="de-DE" sz="1800" b="0" dirty="0">
                <a:solidFill>
                  <a:srgbClr val="333333"/>
                </a:solidFill>
                <a:effectLst/>
                <a:latin typeface="Consolas" panose="020B0609020204030204" pitchFamily="49" charset="0"/>
              </a:rPr>
              <a:t>    </a:t>
            </a:r>
            <a:r>
              <a:rPr lang="de-DE" sz="1800" b="0" dirty="0" err="1">
                <a:solidFill>
                  <a:srgbClr val="0000FF"/>
                </a:solidFill>
                <a:effectLst/>
                <a:latin typeface="Consolas" panose="020B0609020204030204" pitchFamily="49" charset="0"/>
              </a:rPr>
              <a:t>appName</a:t>
            </a:r>
            <a:r>
              <a:rPr lang="de-DE" sz="1800" b="0" dirty="0">
                <a:solidFill>
                  <a:srgbClr val="333333"/>
                </a:solidFill>
                <a:effectLst/>
                <a:latin typeface="Consolas" panose="020B0609020204030204" pitchFamily="49" charset="0"/>
              </a:rPr>
              <a:t>: </a:t>
            </a:r>
            <a:r>
              <a:rPr lang="de-DE" sz="1800" b="0" dirty="0" err="1">
                <a:solidFill>
                  <a:srgbClr val="FF4500"/>
                </a:solidFill>
                <a:effectLst/>
                <a:latin typeface="Consolas" panose="020B0609020204030204" pitchFamily="49" charset="0"/>
              </a:rPr>
              <a:t>appName</a:t>
            </a:r>
            <a:endParaRPr lang="de-DE" sz="1800" b="0" dirty="0">
              <a:solidFill>
                <a:srgbClr val="333333"/>
              </a:solidFill>
              <a:effectLst/>
              <a:latin typeface="Consolas" panose="020B0609020204030204" pitchFamily="49" charset="0"/>
            </a:endParaRPr>
          </a:p>
          <a:p>
            <a:pPr marL="0" indent="0">
              <a:buNone/>
            </a:pPr>
            <a:r>
              <a:rPr lang="de-DE" sz="1800" b="0" dirty="0">
                <a:solidFill>
                  <a:srgbClr val="333333"/>
                </a:solidFill>
                <a:effectLst/>
                <a:latin typeface="Consolas" panose="020B0609020204030204" pitchFamily="49" charset="0"/>
              </a:rPr>
              <a:t>    </a:t>
            </a:r>
            <a:r>
              <a:rPr lang="de-DE" sz="1800" b="0" dirty="0" err="1">
                <a:solidFill>
                  <a:srgbClr val="0000FF"/>
                </a:solidFill>
                <a:effectLst/>
                <a:latin typeface="Consolas" panose="020B0609020204030204" pitchFamily="49" charset="0"/>
              </a:rPr>
              <a:t>appServicePlanID</a:t>
            </a:r>
            <a:r>
              <a:rPr lang="de-DE" sz="1800" b="0" dirty="0">
                <a:solidFill>
                  <a:srgbClr val="333333"/>
                </a:solidFill>
                <a:effectLst/>
                <a:latin typeface="Consolas" panose="020B0609020204030204" pitchFamily="49" charset="0"/>
              </a:rPr>
              <a:t>: </a:t>
            </a:r>
            <a:r>
              <a:rPr lang="de-DE" sz="1800" b="0" dirty="0" err="1">
                <a:solidFill>
                  <a:srgbClr val="FF4500"/>
                </a:solidFill>
                <a:effectLst/>
                <a:latin typeface="Consolas" panose="020B0609020204030204" pitchFamily="49" charset="0"/>
              </a:rPr>
              <a:t>spModule</a:t>
            </a:r>
            <a:r>
              <a:rPr lang="de-DE" sz="1800" b="0" dirty="0" err="1">
                <a:solidFill>
                  <a:srgbClr val="A9A9A9"/>
                </a:solidFill>
                <a:effectLst/>
                <a:latin typeface="Consolas" panose="020B0609020204030204" pitchFamily="49" charset="0"/>
              </a:rPr>
              <a:t>.</a:t>
            </a:r>
            <a:r>
              <a:rPr lang="de-DE" sz="1800" b="0" dirty="0" err="1">
                <a:solidFill>
                  <a:srgbClr val="2D2E45"/>
                </a:solidFill>
                <a:effectLst/>
                <a:latin typeface="Consolas" panose="020B0609020204030204" pitchFamily="49" charset="0"/>
              </a:rPr>
              <a:t>outputs</a:t>
            </a:r>
            <a:r>
              <a:rPr lang="de-DE" sz="1800" b="0" dirty="0" err="1">
                <a:solidFill>
                  <a:srgbClr val="A9A9A9"/>
                </a:solidFill>
                <a:effectLst/>
                <a:latin typeface="Consolas" panose="020B0609020204030204" pitchFamily="49" charset="0"/>
              </a:rPr>
              <a:t>.</a:t>
            </a:r>
            <a:r>
              <a:rPr lang="de-DE" sz="1800" b="0" dirty="0" err="1">
                <a:solidFill>
                  <a:srgbClr val="2D2E45"/>
                </a:solidFill>
                <a:effectLst/>
                <a:latin typeface="Consolas" panose="020B0609020204030204" pitchFamily="49" charset="0"/>
              </a:rPr>
              <a:t>appServicePlanID</a:t>
            </a:r>
            <a:endParaRPr lang="de-DE" sz="1800" b="0" dirty="0">
              <a:solidFill>
                <a:srgbClr val="333333"/>
              </a:solidFill>
              <a:effectLst/>
              <a:latin typeface="Consolas" panose="020B0609020204030204" pitchFamily="49" charset="0"/>
            </a:endParaRPr>
          </a:p>
          <a:p>
            <a:pPr marL="0" indent="0">
              <a:buNone/>
            </a:pPr>
            <a:r>
              <a:rPr lang="de-DE" sz="1800" b="0" dirty="0">
                <a:solidFill>
                  <a:srgbClr val="333333"/>
                </a:solidFill>
                <a:effectLst/>
                <a:latin typeface="Consolas" panose="020B0609020204030204" pitchFamily="49" charset="0"/>
              </a:rPr>
              <a:t>    </a:t>
            </a:r>
            <a:r>
              <a:rPr lang="de-DE" sz="1800" b="0" dirty="0">
                <a:solidFill>
                  <a:srgbClr val="0000FF"/>
                </a:solidFill>
                <a:effectLst/>
                <a:latin typeface="Consolas" panose="020B0609020204030204" pitchFamily="49" charset="0"/>
              </a:rPr>
              <a:t>APPINSIGHTS_INSTRUMENTATIONKEY</a:t>
            </a:r>
            <a:r>
              <a:rPr lang="de-DE" sz="1800" b="0" dirty="0">
                <a:solidFill>
                  <a:srgbClr val="333333"/>
                </a:solidFill>
                <a:effectLst/>
                <a:latin typeface="Consolas" panose="020B0609020204030204" pitchFamily="49" charset="0"/>
              </a:rPr>
              <a:t>: </a:t>
            </a:r>
            <a:r>
              <a:rPr lang="de-DE" sz="1800" b="0" dirty="0" err="1">
                <a:solidFill>
                  <a:srgbClr val="FF4500"/>
                </a:solidFill>
                <a:effectLst/>
                <a:latin typeface="Consolas" panose="020B0609020204030204" pitchFamily="49" charset="0"/>
              </a:rPr>
              <a:t>appInsightsModule</a:t>
            </a:r>
            <a:r>
              <a:rPr lang="de-DE" sz="1800" b="0" dirty="0" err="1">
                <a:solidFill>
                  <a:srgbClr val="A9A9A9"/>
                </a:solidFill>
                <a:effectLst/>
                <a:latin typeface="Consolas" panose="020B0609020204030204" pitchFamily="49" charset="0"/>
              </a:rPr>
              <a:t>.</a:t>
            </a:r>
            <a:r>
              <a:rPr lang="de-DE" sz="1800" b="0" dirty="0" err="1">
                <a:solidFill>
                  <a:srgbClr val="2D2E45"/>
                </a:solidFill>
                <a:effectLst/>
                <a:latin typeface="Consolas" panose="020B0609020204030204" pitchFamily="49" charset="0"/>
              </a:rPr>
              <a:t>outputs</a:t>
            </a:r>
            <a:r>
              <a:rPr lang="de-DE" sz="1800" b="0" dirty="0" err="1">
                <a:solidFill>
                  <a:srgbClr val="A9A9A9"/>
                </a:solidFill>
                <a:effectLst/>
                <a:latin typeface="Consolas" panose="020B0609020204030204" pitchFamily="49" charset="0"/>
              </a:rPr>
              <a:t>.</a:t>
            </a:r>
            <a:r>
              <a:rPr lang="de-DE" sz="1800" b="0" dirty="0" err="1">
                <a:solidFill>
                  <a:srgbClr val="2D2E45"/>
                </a:solidFill>
                <a:effectLst/>
                <a:latin typeface="Consolas" panose="020B0609020204030204" pitchFamily="49" charset="0"/>
              </a:rPr>
              <a:t>APPINSIGHTS_INSTRUMENTATIONKEY</a:t>
            </a:r>
            <a:endParaRPr lang="de-DE" sz="1800" b="0" dirty="0">
              <a:solidFill>
                <a:srgbClr val="333333"/>
              </a:solidFill>
              <a:effectLst/>
              <a:latin typeface="Consolas" panose="020B0609020204030204" pitchFamily="49" charset="0"/>
            </a:endParaRPr>
          </a:p>
          <a:p>
            <a:pPr marL="0" indent="0">
              <a:buNone/>
            </a:pPr>
            <a:r>
              <a:rPr lang="de-DE" sz="1800" b="0" dirty="0">
                <a:solidFill>
                  <a:srgbClr val="333333"/>
                </a:solidFill>
                <a:effectLst/>
                <a:latin typeface="Consolas" panose="020B0609020204030204" pitchFamily="49" charset="0"/>
              </a:rPr>
              <a:t>  }</a:t>
            </a:r>
          </a:p>
          <a:p>
            <a:pPr marL="0" indent="0">
              <a:buNone/>
            </a:pPr>
            <a:r>
              <a:rPr lang="de-DE" sz="1800" b="0" dirty="0">
                <a:solidFill>
                  <a:srgbClr val="333333"/>
                </a:solidFill>
                <a:effectLst/>
                <a:latin typeface="Consolas" panose="020B0609020204030204" pitchFamily="49" charset="0"/>
              </a:rPr>
              <a:t>}</a:t>
            </a:r>
          </a:p>
          <a:p>
            <a:pPr marL="0" indent="0">
              <a:buNone/>
            </a:pPr>
            <a:br>
              <a:rPr lang="de-DE" sz="1800" b="0" dirty="0">
                <a:solidFill>
                  <a:srgbClr val="333333"/>
                </a:solidFill>
                <a:effectLst/>
                <a:latin typeface="Consolas" panose="020B0609020204030204" pitchFamily="49" charset="0"/>
              </a:rPr>
            </a:br>
            <a:endParaRPr lang="de-DE" sz="1800" b="0" dirty="0">
              <a:solidFill>
                <a:srgbClr val="333333"/>
              </a:solidFill>
              <a:effectLst/>
              <a:latin typeface="Consolas" panose="020B0609020204030204" pitchFamily="49" charset="0"/>
            </a:endParaRPr>
          </a:p>
          <a:p>
            <a:pPr marL="0" indent="0">
              <a:buNone/>
            </a:pPr>
            <a:endParaRPr lang="de-DE" sz="1800" dirty="0"/>
          </a:p>
        </p:txBody>
      </p:sp>
      <p:cxnSp>
        <p:nvCxnSpPr>
          <p:cNvPr id="5" name="Gerader Verbinder 4">
            <a:extLst>
              <a:ext uri="{FF2B5EF4-FFF2-40B4-BE49-F238E27FC236}">
                <a16:creationId xmlns:a16="http://schemas.microsoft.com/office/drawing/2014/main" id="{392C6007-B62F-4CF7-987A-E74A203AB9CD}"/>
              </a:ext>
            </a:extLst>
          </p:cNvPr>
          <p:cNvCxnSpPr/>
          <p:nvPr/>
        </p:nvCxnSpPr>
        <p:spPr>
          <a:xfrm>
            <a:off x="1463040" y="1729740"/>
            <a:ext cx="108204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F8BDCCFF-B630-4339-AC21-480B8944CCB7}"/>
              </a:ext>
            </a:extLst>
          </p:cNvPr>
          <p:cNvCxnSpPr/>
          <p:nvPr/>
        </p:nvCxnSpPr>
        <p:spPr>
          <a:xfrm>
            <a:off x="3337560" y="5311140"/>
            <a:ext cx="108204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E822A722-FD3E-4430-BFF5-A0C0058C969F}"/>
              </a:ext>
            </a:extLst>
          </p:cNvPr>
          <p:cNvCxnSpPr>
            <a:cxnSpLocks/>
          </p:cNvCxnSpPr>
          <p:nvPr/>
        </p:nvCxnSpPr>
        <p:spPr>
          <a:xfrm>
            <a:off x="2331720" y="1729740"/>
            <a:ext cx="2781300" cy="130007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F2C9EEF9-D7BF-4D1E-921E-7331A62B0A8A}"/>
              </a:ext>
            </a:extLst>
          </p:cNvPr>
          <p:cNvCxnSpPr>
            <a:cxnSpLocks/>
          </p:cNvCxnSpPr>
          <p:nvPr/>
        </p:nvCxnSpPr>
        <p:spPr>
          <a:xfrm flipV="1">
            <a:off x="4335780" y="3029817"/>
            <a:ext cx="777240" cy="228132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71276547-8FDD-442C-8387-3308422C705D}"/>
              </a:ext>
            </a:extLst>
          </p:cNvPr>
          <p:cNvSpPr txBox="1"/>
          <p:nvPr/>
        </p:nvSpPr>
        <p:spPr>
          <a:xfrm>
            <a:off x="5486400" y="2722039"/>
            <a:ext cx="3528060" cy="615553"/>
          </a:xfrm>
          <a:prstGeom prst="rect">
            <a:avLst/>
          </a:prstGeom>
          <a:noFill/>
        </p:spPr>
        <p:txBody>
          <a:bodyPr wrap="square" lIns="0" tIns="0" rIns="0" bIns="0" rtlCol="0">
            <a:spAutoFit/>
          </a:bodyPr>
          <a:lstStyle/>
          <a:p>
            <a:pPr algn="l"/>
            <a:r>
              <a:rPr lang="de-DE" sz="2000" dirty="0" err="1">
                <a:gradFill>
                  <a:gsLst>
                    <a:gs pos="2917">
                      <a:schemeClr val="tx1"/>
                    </a:gs>
                    <a:gs pos="30000">
                      <a:schemeClr val="tx1"/>
                    </a:gs>
                  </a:gsLst>
                  <a:lin ang="5400000" scaled="0"/>
                </a:gradFill>
              </a:rPr>
              <a:t>Automatic</a:t>
            </a:r>
            <a:r>
              <a:rPr lang="de-DE" sz="2000" dirty="0">
                <a:gradFill>
                  <a:gsLst>
                    <a:gs pos="2917">
                      <a:schemeClr val="tx1"/>
                    </a:gs>
                    <a:gs pos="30000">
                      <a:schemeClr val="tx1"/>
                    </a:gs>
                  </a:gsLst>
                  <a:lin ang="5400000" scaled="0"/>
                </a:gradFill>
              </a:rPr>
              <a:t> </a:t>
            </a:r>
            <a:r>
              <a:rPr lang="de-DE" sz="2000" dirty="0" err="1">
                <a:gradFill>
                  <a:gsLst>
                    <a:gs pos="2917">
                      <a:schemeClr val="tx1"/>
                    </a:gs>
                    <a:gs pos="30000">
                      <a:schemeClr val="tx1"/>
                    </a:gs>
                  </a:gsLst>
                  <a:lin ang="5400000" scaled="0"/>
                </a:gradFill>
              </a:rPr>
              <a:t>order</a:t>
            </a:r>
            <a:r>
              <a:rPr lang="de-DE" sz="2000" dirty="0">
                <a:gradFill>
                  <a:gsLst>
                    <a:gs pos="2917">
                      <a:schemeClr val="tx1"/>
                    </a:gs>
                    <a:gs pos="30000">
                      <a:schemeClr val="tx1"/>
                    </a:gs>
                  </a:gsLst>
                  <a:lin ang="5400000" scaled="0"/>
                </a:gradFill>
              </a:rPr>
              <a:t> </a:t>
            </a:r>
            <a:r>
              <a:rPr lang="de-DE" sz="2000" dirty="0" err="1">
                <a:gradFill>
                  <a:gsLst>
                    <a:gs pos="2917">
                      <a:schemeClr val="tx1"/>
                    </a:gs>
                    <a:gs pos="30000">
                      <a:schemeClr val="tx1"/>
                    </a:gs>
                  </a:gsLst>
                  <a:lin ang="5400000" scaled="0"/>
                </a:gradFill>
              </a:rPr>
              <a:t>based</a:t>
            </a:r>
            <a:r>
              <a:rPr lang="de-DE" sz="2000" dirty="0">
                <a:gradFill>
                  <a:gsLst>
                    <a:gs pos="2917">
                      <a:schemeClr val="tx1"/>
                    </a:gs>
                    <a:gs pos="30000">
                      <a:schemeClr val="tx1"/>
                    </a:gs>
                  </a:gsLst>
                  <a:lin ang="5400000" scaled="0"/>
                </a:gradFill>
              </a:rPr>
              <a:t> on </a:t>
            </a:r>
            <a:r>
              <a:rPr lang="de-DE" sz="2000" dirty="0" err="1">
                <a:gradFill>
                  <a:gsLst>
                    <a:gs pos="2917">
                      <a:schemeClr val="tx1"/>
                    </a:gs>
                    <a:gs pos="30000">
                      <a:schemeClr val="tx1"/>
                    </a:gs>
                  </a:gsLst>
                  <a:lin ang="5400000" scaled="0"/>
                </a:gradFill>
              </a:rPr>
              <a:t>dependencies</a:t>
            </a:r>
            <a:endParaRPr lang="de-DE" sz="2000" dirty="0">
              <a:gradFill>
                <a:gsLst>
                  <a:gs pos="2917">
                    <a:schemeClr val="tx1"/>
                  </a:gs>
                  <a:gs pos="30000">
                    <a:schemeClr val="tx1"/>
                  </a:gs>
                </a:gsLst>
                <a:lin ang="5400000" scaled="0"/>
              </a:gradFill>
            </a:endParaRPr>
          </a:p>
        </p:txBody>
      </p:sp>
      <p:cxnSp>
        <p:nvCxnSpPr>
          <p:cNvPr id="17" name="Gerader Verbinder 16">
            <a:extLst>
              <a:ext uri="{FF2B5EF4-FFF2-40B4-BE49-F238E27FC236}">
                <a16:creationId xmlns:a16="http://schemas.microsoft.com/office/drawing/2014/main" id="{0B5CF1A2-A2A5-4FE5-9B38-C12E193F07DD}"/>
              </a:ext>
            </a:extLst>
          </p:cNvPr>
          <p:cNvCxnSpPr>
            <a:cxnSpLocks/>
          </p:cNvCxnSpPr>
          <p:nvPr/>
        </p:nvCxnSpPr>
        <p:spPr>
          <a:xfrm>
            <a:off x="2712720" y="1729740"/>
            <a:ext cx="311658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0B24DF4A-C316-4042-9F41-3EE9E31A3931}"/>
              </a:ext>
            </a:extLst>
          </p:cNvPr>
          <p:cNvCxnSpPr>
            <a:cxnSpLocks/>
          </p:cNvCxnSpPr>
          <p:nvPr/>
        </p:nvCxnSpPr>
        <p:spPr>
          <a:xfrm>
            <a:off x="3665220" y="4015740"/>
            <a:ext cx="311658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375BD91A-E53F-4421-88FB-1C2DD7952AFC}"/>
              </a:ext>
            </a:extLst>
          </p:cNvPr>
          <p:cNvCxnSpPr>
            <a:cxnSpLocks/>
          </p:cNvCxnSpPr>
          <p:nvPr/>
        </p:nvCxnSpPr>
        <p:spPr>
          <a:xfrm>
            <a:off x="5326380" y="1732333"/>
            <a:ext cx="1021080" cy="565401"/>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A983802C-F57B-4DAA-A3E0-17DEA87520AE}"/>
              </a:ext>
            </a:extLst>
          </p:cNvPr>
          <p:cNvCxnSpPr>
            <a:cxnSpLocks/>
          </p:cNvCxnSpPr>
          <p:nvPr/>
        </p:nvCxnSpPr>
        <p:spPr>
          <a:xfrm flipH="1">
            <a:off x="6294120" y="2306043"/>
            <a:ext cx="53340" cy="170182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A033FEDA-6215-43FD-8DE6-E210F48E8223}"/>
              </a:ext>
            </a:extLst>
          </p:cNvPr>
          <p:cNvSpPr txBox="1"/>
          <p:nvPr/>
        </p:nvSpPr>
        <p:spPr>
          <a:xfrm>
            <a:off x="6621780" y="1857385"/>
            <a:ext cx="2788920" cy="615553"/>
          </a:xfrm>
          <a:prstGeom prst="rect">
            <a:avLst/>
          </a:prstGeom>
          <a:noFill/>
        </p:spPr>
        <p:txBody>
          <a:bodyPr wrap="square" lIns="0" tIns="0" rIns="0" bIns="0" rtlCol="0">
            <a:spAutoFit/>
          </a:bodyPr>
          <a:lstStyle/>
          <a:p>
            <a:pPr algn="l"/>
            <a:r>
              <a:rPr lang="de-DE" sz="2000" dirty="0">
                <a:gradFill>
                  <a:gsLst>
                    <a:gs pos="2917">
                      <a:schemeClr val="tx1"/>
                    </a:gs>
                    <a:gs pos="30000">
                      <a:schemeClr val="tx1"/>
                    </a:gs>
                  </a:gsLst>
                  <a:lin ang="5400000" scaled="0"/>
                </a:gradFill>
              </a:rPr>
              <a:t>Modules </a:t>
            </a:r>
            <a:r>
              <a:rPr lang="de-DE" sz="2000" dirty="0" err="1">
                <a:gradFill>
                  <a:gsLst>
                    <a:gs pos="2917">
                      <a:schemeClr val="tx1"/>
                    </a:gs>
                    <a:gs pos="30000">
                      <a:schemeClr val="tx1"/>
                    </a:gs>
                  </a:gsLst>
                  <a:lin ang="5400000" scaled="0"/>
                </a:gradFill>
              </a:rPr>
              <a:t>resolved</a:t>
            </a:r>
            <a:r>
              <a:rPr lang="de-DE" sz="2000" dirty="0">
                <a:gradFill>
                  <a:gsLst>
                    <a:gs pos="2917">
                      <a:schemeClr val="tx1"/>
                    </a:gs>
                    <a:gs pos="30000">
                      <a:schemeClr val="tx1"/>
                    </a:gs>
                  </a:gsLst>
                  <a:lin ang="5400000" scaled="0"/>
                </a:gradFill>
              </a:rPr>
              <a:t> </a:t>
            </a:r>
            <a:r>
              <a:rPr lang="de-DE" sz="2000" dirty="0" err="1">
                <a:gradFill>
                  <a:gsLst>
                    <a:gs pos="2917">
                      <a:schemeClr val="tx1"/>
                    </a:gs>
                    <a:gs pos="30000">
                      <a:schemeClr val="tx1"/>
                    </a:gs>
                  </a:gsLst>
                  <a:lin ang="5400000" scaled="0"/>
                </a:gradFill>
              </a:rPr>
              <a:t>based</a:t>
            </a:r>
            <a:r>
              <a:rPr lang="de-DE" sz="2000" dirty="0">
                <a:gradFill>
                  <a:gsLst>
                    <a:gs pos="2917">
                      <a:schemeClr val="tx1"/>
                    </a:gs>
                    <a:gs pos="30000">
                      <a:schemeClr val="tx1"/>
                    </a:gs>
                  </a:gsLst>
                  <a:lin ang="5400000" scaled="0"/>
                </a:gradFill>
              </a:rPr>
              <a:t> on external Files</a:t>
            </a:r>
          </a:p>
        </p:txBody>
      </p:sp>
    </p:spTree>
    <p:extLst>
      <p:ext uri="{BB962C8B-B14F-4D97-AF65-F5344CB8AC3E}">
        <p14:creationId xmlns:p14="http://schemas.microsoft.com/office/powerpoint/2010/main" val="54614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7DCD40E0-A6B2-4E45-A894-529CA7198A95}"/>
              </a:ext>
            </a:extLst>
          </p:cNvPr>
          <p:cNvSpPr>
            <a:spLocks noGrp="1"/>
          </p:cNvSpPr>
          <p:nvPr>
            <p:ph type="title"/>
          </p:nvPr>
        </p:nvSpPr>
        <p:spPr/>
        <p:txBody>
          <a:bodyPr/>
          <a:lstStyle/>
          <a:p>
            <a:endParaRPr lang="de-DE"/>
          </a:p>
        </p:txBody>
      </p:sp>
      <p:sp>
        <p:nvSpPr>
          <p:cNvPr id="6" name="Inhaltsplatzhalter 5">
            <a:extLst>
              <a:ext uri="{FF2B5EF4-FFF2-40B4-BE49-F238E27FC236}">
                <a16:creationId xmlns:a16="http://schemas.microsoft.com/office/drawing/2014/main" id="{0FFFA89C-33D0-423E-B98F-1C6B40250E2C}"/>
              </a:ext>
            </a:extLst>
          </p:cNvPr>
          <p:cNvSpPr>
            <a:spLocks noGrp="1"/>
          </p:cNvSpPr>
          <p:nvPr>
            <p:ph sz="quarter" idx="12"/>
          </p:nvPr>
        </p:nvSpPr>
        <p:spPr>
          <a:xfrm>
            <a:off x="584200" y="1435100"/>
            <a:ext cx="5211763" cy="4776692"/>
          </a:xfrm>
        </p:spPr>
        <p:txBody>
          <a:bodyPr/>
          <a:lstStyle/>
          <a:p>
            <a:pPr marL="0" indent="0">
              <a:buNone/>
            </a:pPr>
            <a:r>
              <a:rPr lang="de-DE" sz="1600" b="0" dirty="0" err="1">
                <a:solidFill>
                  <a:srgbClr val="00008B"/>
                </a:solidFill>
                <a:effectLst/>
                <a:latin typeface="Consolas" panose="020B0609020204030204" pitchFamily="49" charset="0"/>
              </a:rPr>
              <a:t>param</a:t>
            </a:r>
            <a:r>
              <a:rPr lang="de-DE" sz="1600" b="0" dirty="0">
                <a:solidFill>
                  <a:srgbClr val="333333"/>
                </a:solidFill>
                <a:effectLst/>
                <a:latin typeface="Consolas" panose="020B0609020204030204" pitchFamily="49" charset="0"/>
              </a:rPr>
              <a:t> </a:t>
            </a:r>
            <a:r>
              <a:rPr lang="de-DE" sz="1600" b="0" dirty="0" err="1">
                <a:solidFill>
                  <a:srgbClr val="FF4500"/>
                </a:solidFill>
                <a:effectLst/>
                <a:latin typeface="Consolas" panose="020B0609020204030204" pitchFamily="49" charset="0"/>
              </a:rPr>
              <a:t>storagePrefix</a:t>
            </a:r>
            <a:r>
              <a:rPr lang="de-DE" sz="1600" b="0" dirty="0">
                <a:solidFill>
                  <a:srgbClr val="333333"/>
                </a:solidFill>
                <a:effectLst/>
                <a:latin typeface="Consolas" panose="020B0609020204030204" pitchFamily="49" charset="0"/>
              </a:rPr>
              <a:t> </a:t>
            </a:r>
            <a:r>
              <a:rPr lang="de-DE" sz="1600" b="0" dirty="0" err="1">
                <a:solidFill>
                  <a:srgbClr val="7A3E9D"/>
                </a:solidFill>
                <a:effectLst/>
                <a:latin typeface="Consolas" panose="020B0609020204030204" pitchFamily="49" charset="0"/>
              </a:rPr>
              <a:t>string</a:t>
            </a:r>
            <a:endParaRPr lang="de-DE" sz="1600" b="0" dirty="0">
              <a:solidFill>
                <a:srgbClr val="333333"/>
              </a:solidFill>
              <a:effectLst/>
              <a:latin typeface="Consolas" panose="020B0609020204030204" pitchFamily="49" charset="0"/>
            </a:endParaRPr>
          </a:p>
          <a:p>
            <a:pPr marL="0" indent="0">
              <a:buNone/>
            </a:pPr>
            <a:r>
              <a:rPr lang="de-DE" sz="1600" b="0" dirty="0" err="1">
                <a:solidFill>
                  <a:srgbClr val="00008B"/>
                </a:solidFill>
                <a:effectLst/>
                <a:latin typeface="Consolas" panose="020B0609020204030204" pitchFamily="49" charset="0"/>
              </a:rPr>
              <a:t>param</a:t>
            </a:r>
            <a:r>
              <a:rPr lang="de-DE" sz="1600" b="0" dirty="0">
                <a:solidFill>
                  <a:srgbClr val="333333"/>
                </a:solidFill>
                <a:effectLst/>
                <a:latin typeface="Consolas" panose="020B0609020204030204" pitchFamily="49" charset="0"/>
              </a:rPr>
              <a:t> </a:t>
            </a:r>
            <a:r>
              <a:rPr lang="de-DE" sz="1600" b="0" dirty="0" err="1">
                <a:solidFill>
                  <a:srgbClr val="FF4500"/>
                </a:solidFill>
                <a:effectLst/>
                <a:latin typeface="Consolas" panose="020B0609020204030204" pitchFamily="49" charset="0"/>
              </a:rPr>
              <a:t>storageSKU</a:t>
            </a:r>
            <a:r>
              <a:rPr lang="de-DE" sz="1600" b="0" dirty="0">
                <a:solidFill>
                  <a:srgbClr val="333333"/>
                </a:solidFill>
                <a:effectLst/>
                <a:latin typeface="Consolas" panose="020B0609020204030204" pitchFamily="49" charset="0"/>
              </a:rPr>
              <a:t> </a:t>
            </a:r>
            <a:r>
              <a:rPr lang="de-DE" sz="1600" b="0" dirty="0" err="1">
                <a:solidFill>
                  <a:srgbClr val="7A3E9D"/>
                </a:solidFill>
                <a:effectLst/>
                <a:latin typeface="Consolas" panose="020B0609020204030204" pitchFamily="49" charset="0"/>
              </a:rPr>
              <a:t>string</a:t>
            </a:r>
            <a:r>
              <a:rPr lang="de-DE" sz="1600" b="0" dirty="0">
                <a:solidFill>
                  <a:srgbClr val="333333"/>
                </a:solidFill>
                <a:effectLst/>
                <a:latin typeface="Consolas" panose="020B0609020204030204" pitchFamily="49" charset="0"/>
              </a:rPr>
              <a:t> = </a:t>
            </a:r>
            <a:r>
              <a:rPr lang="de-DE" sz="1600" b="0" dirty="0">
                <a:solidFill>
                  <a:srgbClr val="8B0000"/>
                </a:solidFill>
                <a:effectLst/>
                <a:latin typeface="Consolas" panose="020B0609020204030204" pitchFamily="49" charset="0"/>
              </a:rPr>
              <a:t>'</a:t>
            </a:r>
            <a:r>
              <a:rPr lang="de-DE" sz="1600" b="0" dirty="0" err="1">
                <a:solidFill>
                  <a:srgbClr val="8B0000"/>
                </a:solidFill>
                <a:effectLst/>
                <a:latin typeface="Consolas" panose="020B0609020204030204" pitchFamily="49" charset="0"/>
              </a:rPr>
              <a:t>Standard_LRS</a:t>
            </a:r>
            <a:r>
              <a:rPr lang="de-DE" sz="1600" b="0" dirty="0">
                <a:solidFill>
                  <a:srgbClr val="8B0000"/>
                </a:solidFill>
                <a:effectLst/>
                <a:latin typeface="Consolas" panose="020B0609020204030204" pitchFamily="49" charset="0"/>
              </a:rPr>
              <a:t>'</a:t>
            </a:r>
            <a:endParaRPr lang="de-DE" sz="1600" b="0" dirty="0">
              <a:solidFill>
                <a:srgbClr val="333333"/>
              </a:solidFill>
              <a:effectLst/>
              <a:latin typeface="Consolas" panose="020B0609020204030204" pitchFamily="49" charset="0"/>
            </a:endParaRPr>
          </a:p>
          <a:p>
            <a:pPr marL="0" indent="0">
              <a:buNone/>
            </a:pPr>
            <a:r>
              <a:rPr lang="de-DE" sz="1600" b="0" dirty="0" err="1">
                <a:solidFill>
                  <a:srgbClr val="00008B"/>
                </a:solidFill>
                <a:effectLst/>
                <a:latin typeface="Consolas" panose="020B0609020204030204" pitchFamily="49" charset="0"/>
              </a:rPr>
              <a:t>param</a:t>
            </a:r>
            <a:r>
              <a:rPr lang="de-DE" sz="1600" b="0" dirty="0">
                <a:solidFill>
                  <a:srgbClr val="333333"/>
                </a:solidFill>
                <a:effectLst/>
                <a:latin typeface="Consolas" panose="020B0609020204030204" pitchFamily="49" charset="0"/>
              </a:rPr>
              <a:t> </a:t>
            </a:r>
            <a:r>
              <a:rPr lang="de-DE" sz="1600" b="0" dirty="0" err="1">
                <a:solidFill>
                  <a:srgbClr val="FF4500"/>
                </a:solidFill>
                <a:effectLst/>
                <a:latin typeface="Consolas" panose="020B0609020204030204" pitchFamily="49" charset="0"/>
              </a:rPr>
              <a:t>location</a:t>
            </a:r>
            <a:r>
              <a:rPr lang="de-DE" sz="1600" b="0" dirty="0">
                <a:solidFill>
                  <a:srgbClr val="333333"/>
                </a:solidFill>
                <a:effectLst/>
                <a:latin typeface="Consolas" panose="020B0609020204030204" pitchFamily="49" charset="0"/>
              </a:rPr>
              <a:t> </a:t>
            </a:r>
            <a:r>
              <a:rPr lang="de-DE" sz="1600" b="0" dirty="0" err="1">
                <a:solidFill>
                  <a:srgbClr val="7A3E9D"/>
                </a:solidFill>
                <a:effectLst/>
                <a:latin typeface="Consolas" panose="020B0609020204030204" pitchFamily="49" charset="0"/>
              </a:rPr>
              <a:t>string</a:t>
            </a:r>
            <a:endParaRPr lang="de-DE" sz="1600" b="0" dirty="0">
              <a:solidFill>
                <a:srgbClr val="333333"/>
              </a:solidFill>
              <a:effectLst/>
              <a:latin typeface="Consolas" panose="020B0609020204030204" pitchFamily="49" charset="0"/>
            </a:endParaRPr>
          </a:p>
          <a:p>
            <a:pPr marL="0" indent="0">
              <a:buNone/>
            </a:pPr>
            <a:br>
              <a:rPr lang="de-DE" sz="1600" b="0" dirty="0">
                <a:solidFill>
                  <a:srgbClr val="333333"/>
                </a:solidFill>
                <a:effectLst/>
                <a:latin typeface="Consolas" panose="020B0609020204030204" pitchFamily="49" charset="0"/>
              </a:rPr>
            </a:br>
            <a:r>
              <a:rPr lang="de-DE" sz="1600" b="0" dirty="0" err="1">
                <a:solidFill>
                  <a:srgbClr val="00008B"/>
                </a:solidFill>
                <a:effectLst/>
                <a:latin typeface="Consolas" panose="020B0609020204030204" pitchFamily="49" charset="0"/>
              </a:rPr>
              <a:t>resource</a:t>
            </a:r>
            <a:r>
              <a:rPr lang="de-DE" sz="1600" b="0" dirty="0">
                <a:solidFill>
                  <a:srgbClr val="333333"/>
                </a:solidFill>
                <a:effectLst/>
                <a:latin typeface="Consolas" panose="020B0609020204030204" pitchFamily="49" charset="0"/>
              </a:rPr>
              <a:t> </a:t>
            </a:r>
            <a:r>
              <a:rPr lang="de-DE" sz="1600" b="0" dirty="0" err="1">
                <a:solidFill>
                  <a:srgbClr val="FF4500"/>
                </a:solidFill>
                <a:effectLst/>
                <a:latin typeface="Consolas" panose="020B0609020204030204" pitchFamily="49" charset="0"/>
              </a:rPr>
              <a:t>stg</a:t>
            </a:r>
            <a:r>
              <a:rPr lang="de-DE" sz="1600" b="0" dirty="0">
                <a:solidFill>
                  <a:srgbClr val="333333"/>
                </a:solidFill>
                <a:effectLst/>
                <a:latin typeface="Consolas" panose="020B0609020204030204" pitchFamily="49" charset="0"/>
              </a:rPr>
              <a:t> </a:t>
            </a:r>
            <a:r>
              <a:rPr lang="de-DE" sz="1600" b="0" dirty="0">
                <a:solidFill>
                  <a:srgbClr val="8B0000"/>
                </a:solidFill>
                <a:effectLst/>
                <a:latin typeface="Consolas" panose="020B0609020204030204" pitchFamily="49" charset="0"/>
              </a:rPr>
              <a:t>'</a:t>
            </a:r>
            <a:r>
              <a:rPr lang="de-DE" sz="1600" b="0" dirty="0" err="1">
                <a:solidFill>
                  <a:srgbClr val="8B0000"/>
                </a:solidFill>
                <a:effectLst/>
                <a:latin typeface="Consolas" panose="020B0609020204030204" pitchFamily="49" charset="0"/>
              </a:rPr>
              <a:t>Microsoft.Storage</a:t>
            </a:r>
            <a:r>
              <a:rPr lang="de-DE" sz="1600" b="0" dirty="0">
                <a:solidFill>
                  <a:srgbClr val="8B0000"/>
                </a:solidFill>
                <a:effectLst/>
                <a:latin typeface="Consolas" panose="020B0609020204030204" pitchFamily="49" charset="0"/>
              </a:rPr>
              <a:t>/storageAccounts@2019-04-01'</a:t>
            </a:r>
            <a:r>
              <a:rPr lang="de-DE" sz="1600" b="0" dirty="0">
                <a:solidFill>
                  <a:srgbClr val="333333"/>
                </a:solidFill>
                <a:effectLst/>
                <a:latin typeface="Consolas" panose="020B0609020204030204" pitchFamily="49" charset="0"/>
              </a:rPr>
              <a:t> = {</a:t>
            </a:r>
          </a:p>
          <a:p>
            <a:pPr marL="0" indent="0">
              <a:buNone/>
            </a:pPr>
            <a:r>
              <a:rPr lang="de-DE" sz="1600" b="0" dirty="0">
                <a:solidFill>
                  <a:srgbClr val="333333"/>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name</a:t>
            </a:r>
            <a:r>
              <a:rPr lang="de-DE" sz="1600" b="0" dirty="0">
                <a:solidFill>
                  <a:srgbClr val="333333"/>
                </a:solidFill>
                <a:effectLst/>
                <a:latin typeface="Consolas" panose="020B0609020204030204" pitchFamily="49" charset="0"/>
              </a:rPr>
              <a:t>: </a:t>
            </a:r>
            <a:r>
              <a:rPr lang="de-DE" sz="1600" b="0" dirty="0">
                <a:solidFill>
                  <a:srgbClr val="8B0000"/>
                </a:solidFill>
                <a:effectLst/>
                <a:latin typeface="Consolas" panose="020B0609020204030204" pitchFamily="49" charset="0"/>
              </a:rPr>
              <a:t> '</a:t>
            </a:r>
            <a:r>
              <a:rPr lang="de-DE" sz="1600" b="0" dirty="0" err="1">
                <a:solidFill>
                  <a:srgbClr val="8B0000"/>
                </a:solidFill>
                <a:effectLst/>
                <a:latin typeface="Consolas" panose="020B0609020204030204" pitchFamily="49" charset="0"/>
              </a:rPr>
              <a:t>name</a:t>
            </a:r>
            <a:r>
              <a:rPr lang="de-DE" sz="1600" b="0" dirty="0">
                <a:solidFill>
                  <a:srgbClr val="8B0000"/>
                </a:solidFill>
                <a:effectLst/>
                <a:latin typeface="Consolas" panose="020B0609020204030204" pitchFamily="49" charset="0"/>
              </a:rPr>
              <a:t>'</a:t>
            </a:r>
            <a:endParaRPr lang="de-DE" sz="1600" b="0" dirty="0">
              <a:solidFill>
                <a:srgbClr val="333333"/>
              </a:solidFill>
              <a:effectLst/>
              <a:latin typeface="Consolas" panose="020B0609020204030204" pitchFamily="49" charset="0"/>
            </a:endParaRPr>
          </a:p>
          <a:p>
            <a:pPr marL="0" indent="0">
              <a:buNone/>
            </a:pPr>
            <a:r>
              <a:rPr lang="de-DE" sz="1600" b="0" dirty="0">
                <a:solidFill>
                  <a:srgbClr val="333333"/>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location</a:t>
            </a:r>
            <a:r>
              <a:rPr lang="de-DE" sz="1600" b="0" dirty="0">
                <a:solidFill>
                  <a:srgbClr val="333333"/>
                </a:solidFill>
                <a:effectLst/>
                <a:latin typeface="Consolas" panose="020B0609020204030204" pitchFamily="49" charset="0"/>
              </a:rPr>
              <a:t>: </a:t>
            </a:r>
            <a:r>
              <a:rPr lang="de-DE" sz="1600" b="0" dirty="0" err="1">
                <a:solidFill>
                  <a:srgbClr val="FF4500"/>
                </a:solidFill>
                <a:effectLst/>
                <a:latin typeface="Consolas" panose="020B0609020204030204" pitchFamily="49" charset="0"/>
              </a:rPr>
              <a:t>location</a:t>
            </a:r>
            <a:endParaRPr lang="de-DE" sz="1600" b="0" dirty="0">
              <a:solidFill>
                <a:srgbClr val="333333"/>
              </a:solidFill>
              <a:effectLst/>
              <a:latin typeface="Consolas" panose="020B0609020204030204" pitchFamily="49" charset="0"/>
            </a:endParaRPr>
          </a:p>
          <a:p>
            <a:pPr marL="0" indent="0">
              <a:buNone/>
            </a:pPr>
            <a:r>
              <a:rPr lang="de-DE" sz="1600" b="0" dirty="0">
                <a:solidFill>
                  <a:srgbClr val="333333"/>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sku</a:t>
            </a:r>
            <a:r>
              <a:rPr lang="de-DE" sz="1600" b="0" dirty="0">
                <a:solidFill>
                  <a:srgbClr val="333333"/>
                </a:solidFill>
                <a:effectLst/>
                <a:latin typeface="Consolas" panose="020B0609020204030204" pitchFamily="49" charset="0"/>
              </a:rPr>
              <a:t>: {</a:t>
            </a:r>
          </a:p>
          <a:p>
            <a:pPr marL="0" indent="0">
              <a:buNone/>
            </a:pPr>
            <a:r>
              <a:rPr lang="de-DE" sz="1600" b="0" dirty="0">
                <a:solidFill>
                  <a:srgbClr val="333333"/>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name</a:t>
            </a:r>
            <a:r>
              <a:rPr lang="de-DE" sz="1600" b="0" dirty="0">
                <a:solidFill>
                  <a:srgbClr val="333333"/>
                </a:solidFill>
                <a:effectLst/>
                <a:latin typeface="Consolas" panose="020B0609020204030204" pitchFamily="49" charset="0"/>
              </a:rPr>
              <a:t>: </a:t>
            </a:r>
            <a:r>
              <a:rPr lang="de-DE" sz="1600" b="0" dirty="0" err="1">
                <a:solidFill>
                  <a:srgbClr val="FF4500"/>
                </a:solidFill>
                <a:effectLst/>
                <a:latin typeface="Consolas" panose="020B0609020204030204" pitchFamily="49" charset="0"/>
              </a:rPr>
              <a:t>storageSKU</a:t>
            </a:r>
            <a:endParaRPr lang="de-DE" sz="1600" b="0" dirty="0">
              <a:solidFill>
                <a:srgbClr val="333333"/>
              </a:solidFill>
              <a:effectLst/>
              <a:latin typeface="Consolas" panose="020B0609020204030204" pitchFamily="49" charset="0"/>
            </a:endParaRPr>
          </a:p>
          <a:p>
            <a:pPr marL="0" indent="0">
              <a:buNone/>
            </a:pPr>
            <a:r>
              <a:rPr lang="de-DE" sz="1600" b="0" dirty="0">
                <a:solidFill>
                  <a:srgbClr val="333333"/>
                </a:solidFill>
                <a:effectLst/>
                <a:latin typeface="Consolas" panose="020B0609020204030204" pitchFamily="49" charset="0"/>
              </a:rPr>
              <a:t>  }</a:t>
            </a:r>
          </a:p>
          <a:p>
            <a:pPr marL="0" indent="0">
              <a:buNone/>
            </a:pPr>
            <a:r>
              <a:rPr lang="de-DE" sz="1600" b="0" dirty="0">
                <a:solidFill>
                  <a:srgbClr val="333333"/>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kind</a:t>
            </a:r>
            <a:r>
              <a:rPr lang="de-DE" sz="1600" b="0" dirty="0">
                <a:solidFill>
                  <a:srgbClr val="333333"/>
                </a:solidFill>
                <a:effectLst/>
                <a:latin typeface="Consolas" panose="020B0609020204030204" pitchFamily="49" charset="0"/>
              </a:rPr>
              <a:t>: </a:t>
            </a:r>
            <a:r>
              <a:rPr lang="de-DE" sz="1600" b="0" dirty="0">
                <a:solidFill>
                  <a:srgbClr val="8B0000"/>
                </a:solidFill>
                <a:effectLst/>
                <a:latin typeface="Consolas" panose="020B0609020204030204" pitchFamily="49" charset="0"/>
              </a:rPr>
              <a:t>'StorageV2‘</a:t>
            </a:r>
          </a:p>
          <a:p>
            <a:pPr marL="0" indent="0">
              <a:buNone/>
            </a:pPr>
            <a:r>
              <a:rPr lang="de-DE" sz="1600" b="0" dirty="0">
                <a:solidFill>
                  <a:srgbClr val="333333"/>
                </a:solidFill>
                <a:effectLst/>
                <a:latin typeface="Consolas" panose="020B0609020204030204" pitchFamily="49" charset="0"/>
              </a:rPr>
              <a:t>}</a:t>
            </a:r>
          </a:p>
          <a:p>
            <a:pPr marL="0" indent="0">
              <a:buNone/>
            </a:pPr>
            <a:br>
              <a:rPr lang="de-DE" sz="1600" b="0" dirty="0">
                <a:solidFill>
                  <a:srgbClr val="333333"/>
                </a:solidFill>
                <a:effectLst/>
                <a:latin typeface="Consolas" panose="020B0609020204030204" pitchFamily="49" charset="0"/>
              </a:rPr>
            </a:br>
            <a:r>
              <a:rPr lang="de-DE" sz="1600" b="0" dirty="0" err="1">
                <a:solidFill>
                  <a:srgbClr val="00008B"/>
                </a:solidFill>
                <a:effectLst/>
                <a:latin typeface="Consolas" panose="020B0609020204030204" pitchFamily="49" charset="0"/>
              </a:rPr>
              <a:t>output</a:t>
            </a:r>
            <a:r>
              <a:rPr lang="de-DE" sz="1600" b="0" dirty="0">
                <a:solidFill>
                  <a:srgbClr val="333333"/>
                </a:solidFill>
                <a:effectLst/>
                <a:latin typeface="Consolas" panose="020B0609020204030204" pitchFamily="49" charset="0"/>
              </a:rPr>
              <a:t> </a:t>
            </a:r>
            <a:r>
              <a:rPr lang="de-DE" sz="1600" b="0" dirty="0" err="1">
                <a:solidFill>
                  <a:srgbClr val="FF4500"/>
                </a:solidFill>
                <a:effectLst/>
                <a:latin typeface="Consolas" panose="020B0609020204030204" pitchFamily="49" charset="0"/>
              </a:rPr>
              <a:t>storageEndpoint</a:t>
            </a:r>
            <a:r>
              <a:rPr lang="de-DE" sz="1600" b="0" dirty="0">
                <a:solidFill>
                  <a:srgbClr val="333333"/>
                </a:solidFill>
                <a:effectLst/>
                <a:latin typeface="Consolas" panose="020B0609020204030204" pitchFamily="49" charset="0"/>
              </a:rPr>
              <a:t> </a:t>
            </a:r>
            <a:r>
              <a:rPr lang="de-DE" sz="1600" b="0" dirty="0" err="1">
                <a:solidFill>
                  <a:srgbClr val="7A3E9D"/>
                </a:solidFill>
                <a:effectLst/>
                <a:latin typeface="Consolas" panose="020B0609020204030204" pitchFamily="49" charset="0"/>
              </a:rPr>
              <a:t>object</a:t>
            </a:r>
            <a:r>
              <a:rPr lang="de-DE" sz="1600" b="0" dirty="0">
                <a:solidFill>
                  <a:srgbClr val="333333"/>
                </a:solidFill>
                <a:effectLst/>
                <a:latin typeface="Consolas" panose="020B0609020204030204" pitchFamily="49" charset="0"/>
              </a:rPr>
              <a:t> = </a:t>
            </a:r>
            <a:r>
              <a:rPr lang="de-DE" sz="1600" b="0" dirty="0" err="1">
                <a:solidFill>
                  <a:srgbClr val="FF4500"/>
                </a:solidFill>
                <a:effectLst/>
                <a:latin typeface="Consolas" panose="020B0609020204030204" pitchFamily="49" charset="0"/>
              </a:rPr>
              <a:t>stg</a:t>
            </a:r>
            <a:r>
              <a:rPr lang="de-DE" sz="1600" b="0" dirty="0" err="1">
                <a:solidFill>
                  <a:srgbClr val="A9A9A9"/>
                </a:solidFill>
                <a:effectLst/>
                <a:latin typeface="Consolas" panose="020B0609020204030204" pitchFamily="49" charset="0"/>
              </a:rPr>
              <a:t>.</a:t>
            </a:r>
            <a:r>
              <a:rPr lang="de-DE" sz="1600" b="0" dirty="0" err="1">
                <a:solidFill>
                  <a:srgbClr val="2D2E45"/>
                </a:solidFill>
                <a:effectLst/>
                <a:latin typeface="Consolas" panose="020B0609020204030204" pitchFamily="49" charset="0"/>
              </a:rPr>
              <a:t>properties</a:t>
            </a:r>
            <a:r>
              <a:rPr lang="de-DE" sz="1600" b="0" dirty="0" err="1">
                <a:solidFill>
                  <a:srgbClr val="A9A9A9"/>
                </a:solidFill>
                <a:effectLst/>
                <a:latin typeface="Consolas" panose="020B0609020204030204" pitchFamily="49" charset="0"/>
              </a:rPr>
              <a:t>.</a:t>
            </a:r>
            <a:r>
              <a:rPr lang="de-DE" sz="1600" b="0" dirty="0" err="1">
                <a:solidFill>
                  <a:srgbClr val="2D2E45"/>
                </a:solidFill>
                <a:effectLst/>
                <a:latin typeface="Consolas" panose="020B0609020204030204" pitchFamily="49" charset="0"/>
              </a:rPr>
              <a:t>primaryEndpoints</a:t>
            </a:r>
            <a:endParaRPr lang="de-DE" sz="1600" b="0" dirty="0">
              <a:solidFill>
                <a:srgbClr val="333333"/>
              </a:solidFill>
              <a:effectLst/>
              <a:latin typeface="Consolas" panose="020B0609020204030204" pitchFamily="49" charset="0"/>
            </a:endParaRPr>
          </a:p>
          <a:p>
            <a:pPr marL="0" indent="0">
              <a:buNone/>
            </a:pPr>
            <a:endParaRPr lang="de-DE" sz="1600" dirty="0"/>
          </a:p>
        </p:txBody>
      </p:sp>
      <p:sp>
        <p:nvSpPr>
          <p:cNvPr id="7" name="Inhaltsplatzhalter 6">
            <a:extLst>
              <a:ext uri="{FF2B5EF4-FFF2-40B4-BE49-F238E27FC236}">
                <a16:creationId xmlns:a16="http://schemas.microsoft.com/office/drawing/2014/main" id="{215FCA15-4704-44DA-B214-CCC992DB19BE}"/>
              </a:ext>
            </a:extLst>
          </p:cNvPr>
          <p:cNvSpPr>
            <a:spLocks noGrp="1"/>
          </p:cNvSpPr>
          <p:nvPr>
            <p:ph sz="quarter" idx="13"/>
          </p:nvPr>
        </p:nvSpPr>
        <p:spPr>
          <a:xfrm>
            <a:off x="6389688" y="1435100"/>
            <a:ext cx="5219700" cy="4481227"/>
          </a:xfrm>
        </p:spPr>
        <p:txBody>
          <a:bodyPr/>
          <a:lstStyle/>
          <a:p>
            <a:pPr marL="0" indent="0">
              <a:buNone/>
            </a:pPr>
            <a:r>
              <a:rPr lang="de-DE" sz="1600" b="0" dirty="0">
                <a:solidFill>
                  <a:srgbClr val="333333"/>
                </a:solidFill>
                <a:effectLst/>
                <a:latin typeface="Consolas" panose="020B0609020204030204" pitchFamily="49" charset="0"/>
              </a:rPr>
              <a:t>@</a:t>
            </a:r>
            <a:r>
              <a:rPr lang="de-DE" sz="1600" b="0" dirty="0">
                <a:solidFill>
                  <a:srgbClr val="0000FF"/>
                </a:solidFill>
                <a:effectLst/>
                <a:latin typeface="Consolas" panose="020B0609020204030204" pitchFamily="49" charset="0"/>
              </a:rPr>
              <a:t>minLength</a:t>
            </a:r>
            <a:r>
              <a:rPr lang="de-DE" sz="1600" b="0" dirty="0">
                <a:solidFill>
                  <a:srgbClr val="A9A9A9"/>
                </a:solidFill>
                <a:effectLst/>
                <a:latin typeface="Consolas" panose="020B0609020204030204" pitchFamily="49" charset="0"/>
              </a:rPr>
              <a:t>(</a:t>
            </a:r>
            <a:r>
              <a:rPr lang="de-DE" sz="1600" b="0" dirty="0">
                <a:solidFill>
                  <a:srgbClr val="800080"/>
                </a:solidFill>
                <a:effectLst/>
                <a:latin typeface="Consolas" panose="020B0609020204030204" pitchFamily="49" charset="0"/>
              </a:rPr>
              <a:t>3</a:t>
            </a:r>
            <a:r>
              <a:rPr lang="de-DE" sz="1600" b="0" dirty="0">
                <a:solidFill>
                  <a:srgbClr val="A9A9A9"/>
                </a:solidFill>
                <a:effectLst/>
                <a:latin typeface="Consolas" panose="020B0609020204030204" pitchFamily="49" charset="0"/>
              </a:rPr>
              <a:t>)</a:t>
            </a:r>
            <a:endParaRPr lang="de-DE" sz="1600" b="0" dirty="0">
              <a:solidFill>
                <a:srgbClr val="333333"/>
              </a:solidFill>
              <a:effectLst/>
              <a:latin typeface="Consolas" panose="020B0609020204030204" pitchFamily="49" charset="0"/>
            </a:endParaRPr>
          </a:p>
          <a:p>
            <a:pPr marL="0" indent="0">
              <a:buNone/>
            </a:pPr>
            <a:r>
              <a:rPr lang="de-DE" sz="1600" b="0" dirty="0">
                <a:solidFill>
                  <a:srgbClr val="333333"/>
                </a:solidFill>
                <a:effectLst/>
                <a:latin typeface="Consolas" panose="020B0609020204030204" pitchFamily="49" charset="0"/>
              </a:rPr>
              <a:t>@</a:t>
            </a:r>
            <a:r>
              <a:rPr lang="de-DE" sz="1600" b="0" dirty="0">
                <a:solidFill>
                  <a:srgbClr val="0000FF"/>
                </a:solidFill>
                <a:effectLst/>
                <a:latin typeface="Consolas" panose="020B0609020204030204" pitchFamily="49" charset="0"/>
              </a:rPr>
              <a:t>maxLength</a:t>
            </a:r>
            <a:r>
              <a:rPr lang="de-DE" sz="1600" b="0" dirty="0">
                <a:solidFill>
                  <a:srgbClr val="A9A9A9"/>
                </a:solidFill>
                <a:effectLst/>
                <a:latin typeface="Consolas" panose="020B0609020204030204" pitchFamily="49" charset="0"/>
              </a:rPr>
              <a:t>(</a:t>
            </a:r>
            <a:r>
              <a:rPr lang="de-DE" sz="1600" b="0" dirty="0">
                <a:solidFill>
                  <a:srgbClr val="800080"/>
                </a:solidFill>
                <a:effectLst/>
                <a:latin typeface="Consolas" panose="020B0609020204030204" pitchFamily="49" charset="0"/>
              </a:rPr>
              <a:t>11</a:t>
            </a:r>
            <a:r>
              <a:rPr lang="de-DE" sz="1600" b="0" dirty="0">
                <a:solidFill>
                  <a:srgbClr val="A9A9A9"/>
                </a:solidFill>
                <a:effectLst/>
                <a:latin typeface="Consolas" panose="020B0609020204030204" pitchFamily="49" charset="0"/>
              </a:rPr>
              <a:t>)</a:t>
            </a:r>
            <a:endParaRPr lang="de-DE" sz="1600" b="0" dirty="0">
              <a:solidFill>
                <a:srgbClr val="333333"/>
              </a:solidFill>
              <a:effectLst/>
              <a:latin typeface="Consolas" panose="020B0609020204030204" pitchFamily="49" charset="0"/>
            </a:endParaRPr>
          </a:p>
          <a:p>
            <a:pPr marL="0" indent="0">
              <a:buNone/>
            </a:pPr>
            <a:r>
              <a:rPr lang="de-DE" sz="1600" b="0" dirty="0" err="1">
                <a:solidFill>
                  <a:srgbClr val="00008B"/>
                </a:solidFill>
                <a:effectLst/>
                <a:latin typeface="Consolas" panose="020B0609020204030204" pitchFamily="49" charset="0"/>
              </a:rPr>
              <a:t>param</a:t>
            </a:r>
            <a:r>
              <a:rPr lang="de-DE" sz="1600" b="0" dirty="0">
                <a:solidFill>
                  <a:srgbClr val="333333"/>
                </a:solidFill>
                <a:effectLst/>
                <a:latin typeface="Consolas" panose="020B0609020204030204" pitchFamily="49" charset="0"/>
              </a:rPr>
              <a:t> </a:t>
            </a:r>
            <a:r>
              <a:rPr lang="de-DE" sz="1600" b="0" dirty="0" err="1">
                <a:solidFill>
                  <a:srgbClr val="FF4500"/>
                </a:solidFill>
                <a:effectLst/>
                <a:latin typeface="Consolas" panose="020B0609020204030204" pitchFamily="49" charset="0"/>
              </a:rPr>
              <a:t>namePrefix</a:t>
            </a:r>
            <a:r>
              <a:rPr lang="de-DE" sz="1600" b="0" dirty="0">
                <a:solidFill>
                  <a:srgbClr val="333333"/>
                </a:solidFill>
                <a:effectLst/>
                <a:latin typeface="Consolas" panose="020B0609020204030204" pitchFamily="49" charset="0"/>
              </a:rPr>
              <a:t> </a:t>
            </a:r>
            <a:r>
              <a:rPr lang="de-DE" sz="1600" b="0" dirty="0" err="1">
                <a:solidFill>
                  <a:srgbClr val="7A3E9D"/>
                </a:solidFill>
                <a:effectLst/>
                <a:latin typeface="Consolas" panose="020B0609020204030204" pitchFamily="49" charset="0"/>
              </a:rPr>
              <a:t>string</a:t>
            </a:r>
            <a:endParaRPr lang="de-DE" sz="1600" b="0" dirty="0">
              <a:solidFill>
                <a:srgbClr val="333333"/>
              </a:solidFill>
              <a:effectLst/>
              <a:latin typeface="Consolas" panose="020B0609020204030204" pitchFamily="49" charset="0"/>
            </a:endParaRPr>
          </a:p>
          <a:p>
            <a:pPr marL="0" indent="0">
              <a:buNone/>
            </a:pPr>
            <a:r>
              <a:rPr lang="de-DE" sz="1600" b="0" dirty="0" err="1">
                <a:solidFill>
                  <a:srgbClr val="00008B"/>
                </a:solidFill>
                <a:effectLst/>
                <a:latin typeface="Consolas" panose="020B0609020204030204" pitchFamily="49" charset="0"/>
              </a:rPr>
              <a:t>param</a:t>
            </a:r>
            <a:r>
              <a:rPr lang="de-DE" sz="1600" b="0" dirty="0">
                <a:solidFill>
                  <a:srgbClr val="333333"/>
                </a:solidFill>
                <a:effectLst/>
                <a:latin typeface="Consolas" panose="020B0609020204030204" pitchFamily="49" charset="0"/>
              </a:rPr>
              <a:t> </a:t>
            </a:r>
            <a:r>
              <a:rPr lang="de-DE" sz="1600" b="0" dirty="0" err="1">
                <a:solidFill>
                  <a:srgbClr val="FF4500"/>
                </a:solidFill>
                <a:effectLst/>
                <a:latin typeface="Consolas" panose="020B0609020204030204" pitchFamily="49" charset="0"/>
              </a:rPr>
              <a:t>location</a:t>
            </a:r>
            <a:r>
              <a:rPr lang="de-DE" sz="1600" b="0" dirty="0">
                <a:solidFill>
                  <a:srgbClr val="333333"/>
                </a:solidFill>
                <a:effectLst/>
                <a:latin typeface="Consolas" panose="020B0609020204030204" pitchFamily="49" charset="0"/>
              </a:rPr>
              <a:t> </a:t>
            </a:r>
            <a:r>
              <a:rPr lang="de-DE" sz="1600" b="0" dirty="0" err="1">
                <a:solidFill>
                  <a:srgbClr val="7A3E9D"/>
                </a:solidFill>
                <a:effectLst/>
                <a:latin typeface="Consolas" panose="020B0609020204030204" pitchFamily="49" charset="0"/>
              </a:rPr>
              <a:t>string</a:t>
            </a:r>
            <a:r>
              <a:rPr lang="de-DE" sz="1600" b="0" dirty="0">
                <a:solidFill>
                  <a:srgbClr val="333333"/>
                </a:solidFill>
                <a:effectLst/>
                <a:latin typeface="Consolas" panose="020B0609020204030204" pitchFamily="49" charset="0"/>
              </a:rPr>
              <a:t> = </a:t>
            </a:r>
            <a:r>
              <a:rPr lang="de-DE" sz="1600" b="0" dirty="0" err="1">
                <a:solidFill>
                  <a:srgbClr val="0000FF"/>
                </a:solidFill>
                <a:effectLst/>
                <a:latin typeface="Consolas" panose="020B0609020204030204" pitchFamily="49" charset="0"/>
              </a:rPr>
              <a:t>resourceGroup</a:t>
            </a:r>
            <a:r>
              <a:rPr lang="de-DE" sz="1600" b="0" dirty="0">
                <a:solidFill>
                  <a:srgbClr val="A9A9A9"/>
                </a:solidFill>
                <a:effectLst/>
                <a:latin typeface="Consolas" panose="020B0609020204030204" pitchFamily="49" charset="0"/>
              </a:rPr>
              <a:t>().</a:t>
            </a:r>
            <a:r>
              <a:rPr lang="de-DE" sz="1600" b="0" dirty="0" err="1">
                <a:solidFill>
                  <a:srgbClr val="2D2E45"/>
                </a:solidFill>
                <a:effectLst/>
                <a:latin typeface="Consolas" panose="020B0609020204030204" pitchFamily="49" charset="0"/>
              </a:rPr>
              <a:t>location</a:t>
            </a:r>
            <a:endParaRPr lang="de-DE" sz="1600" b="0" dirty="0">
              <a:solidFill>
                <a:srgbClr val="333333"/>
              </a:solidFill>
              <a:effectLst/>
              <a:latin typeface="Consolas" panose="020B0609020204030204" pitchFamily="49" charset="0"/>
            </a:endParaRPr>
          </a:p>
          <a:p>
            <a:pPr marL="0" indent="0">
              <a:buNone/>
            </a:pPr>
            <a:br>
              <a:rPr lang="de-DE" sz="1600" b="0" dirty="0">
                <a:solidFill>
                  <a:srgbClr val="333333"/>
                </a:solidFill>
                <a:effectLst/>
                <a:latin typeface="Consolas" panose="020B0609020204030204" pitchFamily="49" charset="0"/>
              </a:rPr>
            </a:br>
            <a:r>
              <a:rPr lang="de-DE" sz="1600" b="0" dirty="0" err="1">
                <a:solidFill>
                  <a:srgbClr val="00008B"/>
                </a:solidFill>
                <a:effectLst/>
                <a:latin typeface="Consolas" panose="020B0609020204030204" pitchFamily="49" charset="0"/>
              </a:rPr>
              <a:t>module</a:t>
            </a:r>
            <a:r>
              <a:rPr lang="de-DE" sz="1600" b="0" dirty="0">
                <a:solidFill>
                  <a:srgbClr val="333333"/>
                </a:solidFill>
                <a:effectLst/>
                <a:latin typeface="Consolas" panose="020B0609020204030204" pitchFamily="49" charset="0"/>
              </a:rPr>
              <a:t> </a:t>
            </a:r>
            <a:r>
              <a:rPr lang="de-DE" sz="1600" b="0" dirty="0" err="1">
                <a:solidFill>
                  <a:srgbClr val="FF4500"/>
                </a:solidFill>
                <a:effectLst/>
                <a:latin typeface="Consolas" panose="020B0609020204030204" pitchFamily="49" charset="0"/>
              </a:rPr>
              <a:t>stgModule</a:t>
            </a:r>
            <a:r>
              <a:rPr lang="de-DE" sz="1600" b="0" dirty="0">
                <a:solidFill>
                  <a:srgbClr val="333333"/>
                </a:solidFill>
                <a:effectLst/>
                <a:latin typeface="Consolas" panose="020B0609020204030204" pitchFamily="49" charset="0"/>
              </a:rPr>
              <a:t> </a:t>
            </a:r>
            <a:r>
              <a:rPr lang="de-DE" sz="1600" b="0" dirty="0">
                <a:solidFill>
                  <a:srgbClr val="8B0000"/>
                </a:solidFill>
                <a:effectLst/>
                <a:latin typeface="Consolas" panose="020B0609020204030204" pitchFamily="49" charset="0"/>
              </a:rPr>
              <a:t>'./</a:t>
            </a:r>
            <a:r>
              <a:rPr lang="de-DE" sz="1600" b="0" dirty="0" err="1">
                <a:solidFill>
                  <a:srgbClr val="8B0000"/>
                </a:solidFill>
                <a:effectLst/>
                <a:latin typeface="Consolas" panose="020B0609020204030204" pitchFamily="49" charset="0"/>
              </a:rPr>
              <a:t>storageAccount.bicep</a:t>
            </a:r>
            <a:r>
              <a:rPr lang="de-DE" sz="1600" b="0" dirty="0">
                <a:solidFill>
                  <a:srgbClr val="8B0000"/>
                </a:solidFill>
                <a:effectLst/>
                <a:latin typeface="Consolas" panose="020B0609020204030204" pitchFamily="49" charset="0"/>
              </a:rPr>
              <a:t>'</a:t>
            </a:r>
            <a:r>
              <a:rPr lang="de-DE" sz="1600" b="0" dirty="0">
                <a:solidFill>
                  <a:srgbClr val="333333"/>
                </a:solidFill>
                <a:effectLst/>
                <a:latin typeface="Consolas" panose="020B0609020204030204" pitchFamily="49" charset="0"/>
              </a:rPr>
              <a:t> = {</a:t>
            </a:r>
          </a:p>
          <a:p>
            <a:pPr marL="0" indent="0">
              <a:buNone/>
            </a:pPr>
            <a:r>
              <a:rPr lang="de-DE" sz="1600" b="0" dirty="0">
                <a:solidFill>
                  <a:srgbClr val="333333"/>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name</a:t>
            </a:r>
            <a:r>
              <a:rPr lang="de-DE" sz="1600" b="0" dirty="0">
                <a:solidFill>
                  <a:srgbClr val="333333"/>
                </a:solidFill>
                <a:effectLst/>
                <a:latin typeface="Consolas" panose="020B0609020204030204" pitchFamily="49" charset="0"/>
              </a:rPr>
              <a:t>: </a:t>
            </a:r>
            <a:r>
              <a:rPr lang="de-DE" sz="1600" b="0" dirty="0">
                <a:solidFill>
                  <a:srgbClr val="8B0000"/>
                </a:solidFill>
                <a:effectLst/>
                <a:latin typeface="Consolas" panose="020B0609020204030204" pitchFamily="49" charset="0"/>
              </a:rPr>
              <a:t>'</a:t>
            </a:r>
            <a:r>
              <a:rPr lang="de-DE" sz="1600" b="0" dirty="0" err="1">
                <a:solidFill>
                  <a:srgbClr val="8B0000"/>
                </a:solidFill>
                <a:effectLst/>
                <a:latin typeface="Consolas" panose="020B0609020204030204" pitchFamily="49" charset="0"/>
              </a:rPr>
              <a:t>storageDeploy</a:t>
            </a:r>
            <a:r>
              <a:rPr lang="de-DE" sz="1600" b="0" dirty="0">
                <a:solidFill>
                  <a:srgbClr val="8B0000"/>
                </a:solidFill>
                <a:effectLst/>
                <a:latin typeface="Consolas" panose="020B0609020204030204" pitchFamily="49" charset="0"/>
              </a:rPr>
              <a:t>'</a:t>
            </a:r>
            <a:endParaRPr lang="de-DE" sz="1600" b="0" dirty="0">
              <a:solidFill>
                <a:srgbClr val="333333"/>
              </a:solidFill>
              <a:effectLst/>
              <a:latin typeface="Consolas" panose="020B0609020204030204" pitchFamily="49" charset="0"/>
            </a:endParaRPr>
          </a:p>
          <a:p>
            <a:pPr marL="0" indent="0">
              <a:buNone/>
            </a:pPr>
            <a:r>
              <a:rPr lang="de-DE" sz="1600" b="0" dirty="0">
                <a:solidFill>
                  <a:srgbClr val="333333"/>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params</a:t>
            </a:r>
            <a:r>
              <a:rPr lang="de-DE" sz="1600" b="0" dirty="0">
                <a:solidFill>
                  <a:srgbClr val="333333"/>
                </a:solidFill>
                <a:effectLst/>
                <a:latin typeface="Consolas" panose="020B0609020204030204" pitchFamily="49" charset="0"/>
              </a:rPr>
              <a:t>: {</a:t>
            </a:r>
          </a:p>
          <a:p>
            <a:pPr marL="0" indent="0">
              <a:buNone/>
            </a:pPr>
            <a:r>
              <a:rPr lang="de-DE" sz="1600" b="0" dirty="0">
                <a:solidFill>
                  <a:srgbClr val="333333"/>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storagePrefix</a:t>
            </a:r>
            <a:r>
              <a:rPr lang="de-DE" sz="1600" b="0" dirty="0">
                <a:solidFill>
                  <a:srgbClr val="333333"/>
                </a:solidFill>
                <a:effectLst/>
                <a:latin typeface="Consolas" panose="020B0609020204030204" pitchFamily="49" charset="0"/>
              </a:rPr>
              <a:t>: </a:t>
            </a:r>
            <a:r>
              <a:rPr lang="de-DE" sz="1600" b="0" dirty="0" err="1">
                <a:solidFill>
                  <a:srgbClr val="FF4500"/>
                </a:solidFill>
                <a:effectLst/>
                <a:latin typeface="Consolas" panose="020B0609020204030204" pitchFamily="49" charset="0"/>
              </a:rPr>
              <a:t>namePrefix</a:t>
            </a:r>
            <a:endParaRPr lang="de-DE" sz="1600" b="0" dirty="0">
              <a:solidFill>
                <a:srgbClr val="333333"/>
              </a:solidFill>
              <a:effectLst/>
              <a:latin typeface="Consolas" panose="020B0609020204030204" pitchFamily="49" charset="0"/>
            </a:endParaRPr>
          </a:p>
          <a:p>
            <a:pPr marL="0" indent="0">
              <a:buNone/>
            </a:pPr>
            <a:r>
              <a:rPr lang="de-DE" sz="1600" b="0" dirty="0">
                <a:solidFill>
                  <a:srgbClr val="333333"/>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location</a:t>
            </a:r>
            <a:r>
              <a:rPr lang="de-DE" sz="1600" b="0" dirty="0">
                <a:solidFill>
                  <a:srgbClr val="333333"/>
                </a:solidFill>
                <a:effectLst/>
                <a:latin typeface="Consolas" panose="020B0609020204030204" pitchFamily="49" charset="0"/>
              </a:rPr>
              <a:t>: </a:t>
            </a:r>
            <a:r>
              <a:rPr lang="de-DE" sz="1600" b="0" dirty="0" err="1">
                <a:solidFill>
                  <a:srgbClr val="FF4500"/>
                </a:solidFill>
                <a:effectLst/>
                <a:latin typeface="Consolas" panose="020B0609020204030204" pitchFamily="49" charset="0"/>
              </a:rPr>
              <a:t>location</a:t>
            </a:r>
            <a:endParaRPr lang="de-DE" sz="1600" b="0" dirty="0">
              <a:solidFill>
                <a:srgbClr val="333333"/>
              </a:solidFill>
              <a:effectLst/>
              <a:latin typeface="Consolas" panose="020B0609020204030204" pitchFamily="49" charset="0"/>
            </a:endParaRPr>
          </a:p>
          <a:p>
            <a:pPr marL="0" indent="0">
              <a:buNone/>
            </a:pPr>
            <a:r>
              <a:rPr lang="de-DE" sz="1600" b="0" dirty="0">
                <a:solidFill>
                  <a:srgbClr val="333333"/>
                </a:solidFill>
                <a:effectLst/>
                <a:latin typeface="Consolas" panose="020B0609020204030204" pitchFamily="49" charset="0"/>
              </a:rPr>
              <a:t>  }</a:t>
            </a:r>
          </a:p>
          <a:p>
            <a:pPr marL="0" indent="0">
              <a:buNone/>
            </a:pPr>
            <a:r>
              <a:rPr lang="de-DE" sz="1600" b="0" dirty="0">
                <a:solidFill>
                  <a:srgbClr val="333333"/>
                </a:solidFill>
                <a:effectLst/>
                <a:latin typeface="Consolas" panose="020B0609020204030204" pitchFamily="49" charset="0"/>
              </a:rPr>
              <a:t>}</a:t>
            </a:r>
          </a:p>
          <a:p>
            <a:pPr marL="0" indent="0">
              <a:buNone/>
            </a:pPr>
            <a:br>
              <a:rPr lang="de-DE" sz="1600" b="0" dirty="0">
                <a:solidFill>
                  <a:srgbClr val="333333"/>
                </a:solidFill>
                <a:effectLst/>
                <a:latin typeface="Consolas" panose="020B0609020204030204" pitchFamily="49" charset="0"/>
              </a:rPr>
            </a:br>
            <a:r>
              <a:rPr lang="de-DE" sz="1600" b="0" dirty="0" err="1">
                <a:solidFill>
                  <a:srgbClr val="00008B"/>
                </a:solidFill>
                <a:effectLst/>
                <a:latin typeface="Consolas" panose="020B0609020204030204" pitchFamily="49" charset="0"/>
              </a:rPr>
              <a:t>output</a:t>
            </a:r>
            <a:r>
              <a:rPr lang="de-DE" sz="1600" b="0" dirty="0">
                <a:solidFill>
                  <a:srgbClr val="333333"/>
                </a:solidFill>
                <a:effectLst/>
                <a:latin typeface="Consolas" panose="020B0609020204030204" pitchFamily="49" charset="0"/>
              </a:rPr>
              <a:t> </a:t>
            </a:r>
            <a:r>
              <a:rPr lang="de-DE" sz="1600" b="0" dirty="0" err="1">
                <a:solidFill>
                  <a:srgbClr val="FF4500"/>
                </a:solidFill>
                <a:effectLst/>
                <a:latin typeface="Consolas" panose="020B0609020204030204" pitchFamily="49" charset="0"/>
              </a:rPr>
              <a:t>storageEndpoint</a:t>
            </a:r>
            <a:r>
              <a:rPr lang="de-DE" sz="1600" b="0" dirty="0">
                <a:solidFill>
                  <a:srgbClr val="333333"/>
                </a:solidFill>
                <a:effectLst/>
                <a:latin typeface="Consolas" panose="020B0609020204030204" pitchFamily="49" charset="0"/>
              </a:rPr>
              <a:t> </a:t>
            </a:r>
            <a:r>
              <a:rPr lang="de-DE" sz="1600" b="0" dirty="0" err="1">
                <a:solidFill>
                  <a:srgbClr val="7A3E9D"/>
                </a:solidFill>
                <a:effectLst/>
                <a:latin typeface="Consolas" panose="020B0609020204030204" pitchFamily="49" charset="0"/>
              </a:rPr>
              <a:t>object</a:t>
            </a:r>
            <a:r>
              <a:rPr lang="de-DE" sz="1600" b="0" dirty="0">
                <a:solidFill>
                  <a:srgbClr val="333333"/>
                </a:solidFill>
                <a:effectLst/>
                <a:latin typeface="Consolas" panose="020B0609020204030204" pitchFamily="49" charset="0"/>
              </a:rPr>
              <a:t> = </a:t>
            </a:r>
            <a:r>
              <a:rPr lang="de-DE" sz="1600" b="0" dirty="0" err="1">
                <a:solidFill>
                  <a:srgbClr val="FF4500"/>
                </a:solidFill>
                <a:effectLst/>
                <a:latin typeface="Consolas" panose="020B0609020204030204" pitchFamily="49" charset="0"/>
              </a:rPr>
              <a:t>stgModule</a:t>
            </a:r>
            <a:r>
              <a:rPr lang="de-DE" sz="1600" b="0" dirty="0" err="1">
                <a:solidFill>
                  <a:srgbClr val="A9A9A9"/>
                </a:solidFill>
                <a:effectLst/>
                <a:latin typeface="Consolas" panose="020B0609020204030204" pitchFamily="49" charset="0"/>
              </a:rPr>
              <a:t>.</a:t>
            </a:r>
            <a:r>
              <a:rPr lang="de-DE" sz="1600" b="0" dirty="0" err="1">
                <a:solidFill>
                  <a:srgbClr val="2D2E45"/>
                </a:solidFill>
                <a:effectLst/>
                <a:latin typeface="Consolas" panose="020B0609020204030204" pitchFamily="49" charset="0"/>
              </a:rPr>
              <a:t>outputs</a:t>
            </a:r>
            <a:r>
              <a:rPr lang="de-DE" sz="1600" b="0" dirty="0" err="1">
                <a:solidFill>
                  <a:srgbClr val="A9A9A9"/>
                </a:solidFill>
                <a:effectLst/>
                <a:latin typeface="Consolas" panose="020B0609020204030204" pitchFamily="49" charset="0"/>
              </a:rPr>
              <a:t>.</a:t>
            </a:r>
            <a:r>
              <a:rPr lang="de-DE" sz="1600" b="0" dirty="0" err="1">
                <a:solidFill>
                  <a:srgbClr val="2D2E45"/>
                </a:solidFill>
                <a:effectLst/>
                <a:latin typeface="Consolas" panose="020B0609020204030204" pitchFamily="49" charset="0"/>
              </a:rPr>
              <a:t>storageEndpoint</a:t>
            </a:r>
            <a:endParaRPr lang="de-DE" sz="1600" b="0" dirty="0">
              <a:solidFill>
                <a:srgbClr val="333333"/>
              </a:solidFill>
              <a:effectLst/>
              <a:latin typeface="Consolas" panose="020B0609020204030204" pitchFamily="49" charset="0"/>
            </a:endParaRPr>
          </a:p>
        </p:txBody>
      </p:sp>
      <p:sp>
        <p:nvSpPr>
          <p:cNvPr id="9" name="Textfeld 8">
            <a:extLst>
              <a:ext uri="{FF2B5EF4-FFF2-40B4-BE49-F238E27FC236}">
                <a16:creationId xmlns:a16="http://schemas.microsoft.com/office/drawing/2014/main" id="{49D567D7-46D4-447F-A468-9C25C728FA5F}"/>
              </a:ext>
            </a:extLst>
          </p:cNvPr>
          <p:cNvSpPr txBox="1"/>
          <p:nvPr/>
        </p:nvSpPr>
        <p:spPr>
          <a:xfrm>
            <a:off x="329565" y="6155563"/>
            <a:ext cx="2771775" cy="369332"/>
          </a:xfrm>
          <a:prstGeom prst="rect">
            <a:avLst/>
          </a:prstGeom>
          <a:noFill/>
        </p:spPr>
        <p:txBody>
          <a:bodyPr wrap="square">
            <a:spAutoFit/>
          </a:bodyPr>
          <a:lstStyle/>
          <a:p>
            <a:r>
              <a:rPr lang="de-DE" sz="1800" b="0" dirty="0" err="1">
                <a:solidFill>
                  <a:srgbClr val="8B0000"/>
                </a:solidFill>
                <a:effectLst/>
                <a:latin typeface="Consolas" panose="020B0609020204030204" pitchFamily="49" charset="0"/>
              </a:rPr>
              <a:t>storageAccount.bicep</a:t>
            </a:r>
            <a:endParaRPr lang="de-DE" dirty="0"/>
          </a:p>
        </p:txBody>
      </p:sp>
      <p:sp>
        <p:nvSpPr>
          <p:cNvPr id="10" name="Textfeld 9">
            <a:extLst>
              <a:ext uri="{FF2B5EF4-FFF2-40B4-BE49-F238E27FC236}">
                <a16:creationId xmlns:a16="http://schemas.microsoft.com/office/drawing/2014/main" id="{56F52982-2191-40D7-BF72-D5B7D6F17408}"/>
              </a:ext>
            </a:extLst>
          </p:cNvPr>
          <p:cNvSpPr txBox="1"/>
          <p:nvPr/>
        </p:nvSpPr>
        <p:spPr>
          <a:xfrm>
            <a:off x="6096000" y="6031468"/>
            <a:ext cx="2771775" cy="369332"/>
          </a:xfrm>
          <a:prstGeom prst="rect">
            <a:avLst/>
          </a:prstGeom>
          <a:noFill/>
        </p:spPr>
        <p:txBody>
          <a:bodyPr wrap="square">
            <a:spAutoFit/>
          </a:bodyPr>
          <a:lstStyle/>
          <a:p>
            <a:r>
              <a:rPr lang="de-DE" sz="1800" b="0" dirty="0" err="1">
                <a:solidFill>
                  <a:srgbClr val="8B0000"/>
                </a:solidFill>
                <a:effectLst/>
                <a:latin typeface="Consolas" panose="020B0609020204030204" pitchFamily="49" charset="0"/>
              </a:rPr>
              <a:t>mainTemplate.bicep</a:t>
            </a:r>
            <a:endParaRPr lang="de-DE" dirty="0"/>
          </a:p>
        </p:txBody>
      </p:sp>
    </p:spTree>
    <p:extLst>
      <p:ext uri="{BB962C8B-B14F-4D97-AF65-F5344CB8AC3E}">
        <p14:creationId xmlns:p14="http://schemas.microsoft.com/office/powerpoint/2010/main" val="214919273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313C74A-FF30-4CDB-9799-D9E1348AE8C9}"/>
              </a:ext>
            </a:extLst>
          </p:cNvPr>
          <p:cNvSpPr>
            <a:spLocks noGrp="1"/>
          </p:cNvSpPr>
          <p:nvPr>
            <p:ph type="title"/>
          </p:nvPr>
        </p:nvSpPr>
        <p:spPr/>
        <p:txBody>
          <a:bodyPr/>
          <a:lstStyle/>
          <a:p>
            <a:r>
              <a:rPr lang="de-DE" dirty="0"/>
              <a:t>Scopes</a:t>
            </a:r>
          </a:p>
        </p:txBody>
      </p:sp>
    </p:spTree>
    <p:extLst>
      <p:ext uri="{BB962C8B-B14F-4D97-AF65-F5344CB8AC3E}">
        <p14:creationId xmlns:p14="http://schemas.microsoft.com/office/powerpoint/2010/main" val="52453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8EE6FB0-916A-47D3-8CD8-8CE3E86D57FC}"/>
              </a:ext>
            </a:extLst>
          </p:cNvPr>
          <p:cNvSpPr>
            <a:spLocks noGrp="1"/>
          </p:cNvSpPr>
          <p:nvPr>
            <p:ph type="title"/>
          </p:nvPr>
        </p:nvSpPr>
        <p:spPr/>
        <p:txBody>
          <a:bodyPr/>
          <a:lstStyle/>
          <a:p>
            <a:r>
              <a:rPr lang="de-DE" dirty="0"/>
              <a:t>Global </a:t>
            </a:r>
            <a:r>
              <a:rPr lang="de-DE" dirty="0" err="1"/>
              <a:t>Functions</a:t>
            </a:r>
            <a:endParaRPr lang="de-DE" dirty="0"/>
          </a:p>
        </p:txBody>
      </p:sp>
      <p:sp>
        <p:nvSpPr>
          <p:cNvPr id="4" name="Inhaltsplatzhalter 3">
            <a:extLst>
              <a:ext uri="{FF2B5EF4-FFF2-40B4-BE49-F238E27FC236}">
                <a16:creationId xmlns:a16="http://schemas.microsoft.com/office/drawing/2014/main" id="{6DB76479-0FA4-4490-84C4-5B9DA43CA7A7}"/>
              </a:ext>
            </a:extLst>
          </p:cNvPr>
          <p:cNvSpPr>
            <a:spLocks noGrp="1"/>
          </p:cNvSpPr>
          <p:nvPr>
            <p:ph sz="quarter" idx="10"/>
          </p:nvPr>
        </p:nvSpPr>
        <p:spPr>
          <a:xfrm>
            <a:off x="584200" y="1435100"/>
            <a:ext cx="11018838" cy="5096780"/>
          </a:xfrm>
        </p:spPr>
        <p:txBody>
          <a:bodyPr/>
          <a:lstStyle/>
          <a:p>
            <a:pPr marL="0" indent="0">
              <a:buNone/>
            </a:pPr>
            <a:r>
              <a:rPr lang="de-DE" sz="2400" b="0" dirty="0" err="1">
                <a:solidFill>
                  <a:srgbClr val="0000FF"/>
                </a:solidFill>
                <a:effectLst/>
                <a:latin typeface="Consolas" panose="020B0609020204030204" pitchFamily="49" charset="0"/>
              </a:rPr>
              <a:t>tenant</a:t>
            </a:r>
            <a:r>
              <a:rPr lang="de-DE" sz="2400" b="0" dirty="0">
                <a:solidFill>
                  <a:srgbClr val="333333"/>
                </a:solidFill>
                <a:effectLst/>
                <a:latin typeface="Consolas" panose="020B0609020204030204" pitchFamily="49" charset="0"/>
              </a:rPr>
              <a:t>()</a:t>
            </a:r>
          </a:p>
          <a:p>
            <a:pPr marL="0" indent="0">
              <a:buNone/>
            </a:pPr>
            <a:br>
              <a:rPr lang="de-DE" sz="2400" b="0" dirty="0">
                <a:solidFill>
                  <a:srgbClr val="333333"/>
                </a:solidFill>
                <a:effectLst/>
                <a:latin typeface="Consolas" panose="020B0609020204030204" pitchFamily="49" charset="0"/>
              </a:rPr>
            </a:br>
            <a:r>
              <a:rPr lang="de-DE" sz="2400" b="0" dirty="0" err="1">
                <a:solidFill>
                  <a:srgbClr val="0000FF"/>
                </a:solidFill>
                <a:effectLst/>
                <a:latin typeface="Consolas" panose="020B0609020204030204" pitchFamily="49" charset="0"/>
              </a:rPr>
              <a:t>managementGroup</a:t>
            </a:r>
            <a:r>
              <a:rPr lang="de-DE" sz="2400" b="0" dirty="0">
                <a:solidFill>
                  <a:srgbClr val="333333"/>
                </a:solidFill>
                <a:effectLst/>
                <a:latin typeface="Consolas" panose="020B0609020204030204" pitchFamily="49" charset="0"/>
              </a:rPr>
              <a:t>() </a:t>
            </a:r>
          </a:p>
          <a:p>
            <a:pPr marL="0" indent="0">
              <a:buNone/>
            </a:pPr>
            <a:r>
              <a:rPr lang="de-DE" sz="2400" b="0" dirty="0" err="1">
                <a:solidFill>
                  <a:srgbClr val="0000FF"/>
                </a:solidFill>
                <a:effectLst/>
                <a:latin typeface="Consolas" panose="020B0609020204030204" pitchFamily="49" charset="0"/>
              </a:rPr>
              <a:t>managementGroup</a:t>
            </a:r>
            <a:r>
              <a:rPr lang="de-DE" sz="2400" b="0" dirty="0">
                <a:solidFill>
                  <a:srgbClr val="333333"/>
                </a:solidFill>
                <a:effectLst/>
                <a:latin typeface="Consolas" panose="020B0609020204030204" pitchFamily="49" charset="0"/>
              </a:rPr>
              <a:t>(</a:t>
            </a:r>
            <a:r>
              <a:rPr lang="de-DE" sz="2400" b="0" dirty="0" err="1">
                <a:solidFill>
                  <a:srgbClr val="FF4500"/>
                </a:solidFill>
                <a:effectLst/>
                <a:latin typeface="Consolas" panose="020B0609020204030204" pitchFamily="49" charset="0"/>
              </a:rPr>
              <a:t>name</a:t>
            </a:r>
            <a:r>
              <a:rPr lang="de-DE" sz="2400" b="0" dirty="0">
                <a:solidFill>
                  <a:srgbClr val="333333"/>
                </a:solidFill>
                <a:effectLst/>
                <a:latin typeface="Consolas" panose="020B0609020204030204" pitchFamily="49" charset="0"/>
              </a:rPr>
              <a:t>: </a:t>
            </a:r>
            <a:r>
              <a:rPr lang="de-DE" sz="2400" b="0" dirty="0" err="1">
                <a:solidFill>
                  <a:srgbClr val="FF4500"/>
                </a:solidFill>
                <a:effectLst/>
                <a:latin typeface="Consolas" panose="020B0609020204030204" pitchFamily="49" charset="0"/>
              </a:rPr>
              <a:t>string</a:t>
            </a:r>
            <a:r>
              <a:rPr lang="de-DE" sz="2400" b="0" dirty="0">
                <a:solidFill>
                  <a:srgbClr val="333333"/>
                </a:solidFill>
                <a:effectLst/>
                <a:latin typeface="Consolas" panose="020B0609020204030204" pitchFamily="49" charset="0"/>
              </a:rPr>
              <a:t>) </a:t>
            </a:r>
          </a:p>
          <a:p>
            <a:pPr marL="0" indent="0">
              <a:buNone/>
            </a:pPr>
            <a:br>
              <a:rPr lang="de-DE" sz="2400" b="0" dirty="0">
                <a:solidFill>
                  <a:srgbClr val="333333"/>
                </a:solidFill>
                <a:effectLst/>
                <a:latin typeface="Consolas" panose="020B0609020204030204" pitchFamily="49" charset="0"/>
              </a:rPr>
            </a:br>
            <a:r>
              <a:rPr lang="de-DE" sz="2400" b="0" dirty="0" err="1">
                <a:solidFill>
                  <a:srgbClr val="0000FF"/>
                </a:solidFill>
                <a:effectLst/>
                <a:latin typeface="Consolas" panose="020B0609020204030204" pitchFamily="49" charset="0"/>
              </a:rPr>
              <a:t>subscription</a:t>
            </a:r>
            <a:r>
              <a:rPr lang="de-DE" sz="2400" b="0" dirty="0">
                <a:solidFill>
                  <a:srgbClr val="333333"/>
                </a:solidFill>
                <a:effectLst/>
                <a:latin typeface="Consolas" panose="020B0609020204030204" pitchFamily="49" charset="0"/>
              </a:rPr>
              <a:t>() </a:t>
            </a:r>
          </a:p>
          <a:p>
            <a:pPr marL="0" indent="0">
              <a:buNone/>
            </a:pPr>
            <a:r>
              <a:rPr lang="de-DE" sz="2400" b="0" dirty="0" err="1">
                <a:solidFill>
                  <a:srgbClr val="0000FF"/>
                </a:solidFill>
                <a:effectLst/>
                <a:latin typeface="Consolas" panose="020B0609020204030204" pitchFamily="49" charset="0"/>
              </a:rPr>
              <a:t>subscription</a:t>
            </a:r>
            <a:r>
              <a:rPr lang="de-DE" sz="2400" b="0" dirty="0">
                <a:solidFill>
                  <a:srgbClr val="333333"/>
                </a:solidFill>
                <a:effectLst/>
                <a:latin typeface="Consolas" panose="020B0609020204030204" pitchFamily="49" charset="0"/>
              </a:rPr>
              <a:t>(</a:t>
            </a:r>
            <a:r>
              <a:rPr lang="de-DE" sz="2400" b="0" dirty="0" err="1">
                <a:solidFill>
                  <a:srgbClr val="FF4500"/>
                </a:solidFill>
                <a:effectLst/>
                <a:latin typeface="Consolas" panose="020B0609020204030204" pitchFamily="49" charset="0"/>
              </a:rPr>
              <a:t>subscriptionId</a:t>
            </a:r>
            <a:r>
              <a:rPr lang="de-DE" sz="2400" b="0" dirty="0">
                <a:solidFill>
                  <a:srgbClr val="333333"/>
                </a:solidFill>
                <a:effectLst/>
                <a:latin typeface="Consolas" panose="020B0609020204030204" pitchFamily="49" charset="0"/>
              </a:rPr>
              <a:t>: </a:t>
            </a:r>
            <a:r>
              <a:rPr lang="de-DE" sz="2400" b="0" dirty="0" err="1">
                <a:solidFill>
                  <a:srgbClr val="FF4500"/>
                </a:solidFill>
                <a:effectLst/>
                <a:latin typeface="Consolas" panose="020B0609020204030204" pitchFamily="49" charset="0"/>
              </a:rPr>
              <a:t>string</a:t>
            </a:r>
            <a:r>
              <a:rPr lang="de-DE" sz="2400" b="0" dirty="0">
                <a:solidFill>
                  <a:srgbClr val="333333"/>
                </a:solidFill>
                <a:effectLst/>
                <a:latin typeface="Consolas" panose="020B0609020204030204" pitchFamily="49" charset="0"/>
              </a:rPr>
              <a:t>) </a:t>
            </a:r>
          </a:p>
          <a:p>
            <a:pPr marL="0" indent="0">
              <a:buNone/>
            </a:pPr>
            <a:br>
              <a:rPr lang="de-DE" sz="2400" b="0" dirty="0">
                <a:solidFill>
                  <a:srgbClr val="333333"/>
                </a:solidFill>
                <a:effectLst/>
                <a:latin typeface="Consolas" panose="020B0609020204030204" pitchFamily="49" charset="0"/>
              </a:rPr>
            </a:br>
            <a:r>
              <a:rPr lang="de-DE" sz="2400" b="0" dirty="0" err="1">
                <a:solidFill>
                  <a:srgbClr val="0000FF"/>
                </a:solidFill>
                <a:effectLst/>
                <a:latin typeface="Consolas" panose="020B0609020204030204" pitchFamily="49" charset="0"/>
              </a:rPr>
              <a:t>resourceGroup</a:t>
            </a:r>
            <a:r>
              <a:rPr lang="de-DE" sz="2400" b="0" dirty="0">
                <a:solidFill>
                  <a:srgbClr val="333333"/>
                </a:solidFill>
                <a:effectLst/>
                <a:latin typeface="Consolas" panose="020B0609020204030204" pitchFamily="49" charset="0"/>
              </a:rPr>
              <a:t>() </a:t>
            </a:r>
          </a:p>
          <a:p>
            <a:pPr marL="0" indent="0">
              <a:buNone/>
            </a:pPr>
            <a:r>
              <a:rPr lang="de-DE" sz="2400" b="0" dirty="0" err="1">
                <a:solidFill>
                  <a:srgbClr val="0000FF"/>
                </a:solidFill>
                <a:effectLst/>
                <a:latin typeface="Consolas" panose="020B0609020204030204" pitchFamily="49" charset="0"/>
              </a:rPr>
              <a:t>resourceGroup</a:t>
            </a:r>
            <a:r>
              <a:rPr lang="de-DE" sz="2400" b="0" dirty="0">
                <a:solidFill>
                  <a:srgbClr val="333333"/>
                </a:solidFill>
                <a:effectLst/>
                <a:latin typeface="Consolas" panose="020B0609020204030204" pitchFamily="49" charset="0"/>
              </a:rPr>
              <a:t>(</a:t>
            </a:r>
            <a:r>
              <a:rPr lang="de-DE" sz="2400" b="0" dirty="0" err="1">
                <a:solidFill>
                  <a:srgbClr val="FF4500"/>
                </a:solidFill>
                <a:effectLst/>
                <a:latin typeface="Consolas" panose="020B0609020204030204" pitchFamily="49" charset="0"/>
              </a:rPr>
              <a:t>resourceGroupName</a:t>
            </a:r>
            <a:r>
              <a:rPr lang="de-DE" sz="2400" b="0" dirty="0">
                <a:solidFill>
                  <a:srgbClr val="333333"/>
                </a:solidFill>
                <a:effectLst/>
                <a:latin typeface="Consolas" panose="020B0609020204030204" pitchFamily="49" charset="0"/>
              </a:rPr>
              <a:t>: </a:t>
            </a:r>
            <a:r>
              <a:rPr lang="de-DE" sz="2400" b="0" dirty="0" err="1">
                <a:solidFill>
                  <a:srgbClr val="FF4500"/>
                </a:solidFill>
                <a:effectLst/>
                <a:latin typeface="Consolas" panose="020B0609020204030204" pitchFamily="49" charset="0"/>
              </a:rPr>
              <a:t>string</a:t>
            </a:r>
            <a:r>
              <a:rPr lang="de-DE" sz="2400" b="0" dirty="0">
                <a:solidFill>
                  <a:srgbClr val="333333"/>
                </a:solidFill>
                <a:effectLst/>
                <a:latin typeface="Consolas" panose="020B0609020204030204" pitchFamily="49" charset="0"/>
              </a:rPr>
              <a:t>) </a:t>
            </a:r>
          </a:p>
          <a:p>
            <a:pPr marL="0" indent="0">
              <a:buNone/>
            </a:pPr>
            <a:r>
              <a:rPr lang="de-DE" sz="2400" b="0" dirty="0" err="1">
                <a:solidFill>
                  <a:srgbClr val="0000FF"/>
                </a:solidFill>
                <a:effectLst/>
                <a:latin typeface="Consolas" panose="020B0609020204030204" pitchFamily="49" charset="0"/>
              </a:rPr>
              <a:t>resourceGroup</a:t>
            </a:r>
            <a:r>
              <a:rPr lang="de-DE" sz="2400" b="0" dirty="0">
                <a:solidFill>
                  <a:srgbClr val="333333"/>
                </a:solidFill>
                <a:effectLst/>
                <a:latin typeface="Consolas" panose="020B0609020204030204" pitchFamily="49" charset="0"/>
              </a:rPr>
              <a:t>(</a:t>
            </a:r>
            <a:r>
              <a:rPr lang="de-DE" sz="2400" b="0" dirty="0" err="1">
                <a:solidFill>
                  <a:srgbClr val="FF4500"/>
                </a:solidFill>
                <a:effectLst/>
                <a:latin typeface="Consolas" panose="020B0609020204030204" pitchFamily="49" charset="0"/>
              </a:rPr>
              <a:t>subscriptionId</a:t>
            </a:r>
            <a:r>
              <a:rPr lang="de-DE" sz="2400" b="0" dirty="0">
                <a:solidFill>
                  <a:srgbClr val="333333"/>
                </a:solidFill>
                <a:effectLst/>
                <a:latin typeface="Consolas" panose="020B0609020204030204" pitchFamily="49" charset="0"/>
              </a:rPr>
              <a:t>: </a:t>
            </a:r>
            <a:r>
              <a:rPr lang="de-DE" sz="2400" b="0" dirty="0" err="1">
                <a:solidFill>
                  <a:srgbClr val="FF4500"/>
                </a:solidFill>
                <a:effectLst/>
                <a:latin typeface="Consolas" panose="020B0609020204030204" pitchFamily="49" charset="0"/>
              </a:rPr>
              <a:t>string</a:t>
            </a:r>
            <a:r>
              <a:rPr lang="de-DE" sz="2400" b="0" dirty="0">
                <a:solidFill>
                  <a:srgbClr val="333333"/>
                </a:solidFill>
                <a:effectLst/>
                <a:latin typeface="Consolas" panose="020B0609020204030204" pitchFamily="49" charset="0"/>
              </a:rPr>
              <a:t>, </a:t>
            </a:r>
            <a:r>
              <a:rPr lang="de-DE" sz="2400" b="0" dirty="0" err="1">
                <a:solidFill>
                  <a:srgbClr val="FF4500"/>
                </a:solidFill>
                <a:effectLst/>
                <a:latin typeface="Consolas" panose="020B0609020204030204" pitchFamily="49" charset="0"/>
              </a:rPr>
              <a:t>resourceGroupName</a:t>
            </a:r>
            <a:r>
              <a:rPr lang="de-DE" sz="2400" b="0" dirty="0">
                <a:solidFill>
                  <a:srgbClr val="333333"/>
                </a:solidFill>
                <a:effectLst/>
                <a:latin typeface="Consolas" panose="020B0609020204030204" pitchFamily="49" charset="0"/>
              </a:rPr>
              <a:t>: </a:t>
            </a:r>
            <a:r>
              <a:rPr lang="de-DE" sz="2400" b="0" dirty="0" err="1">
                <a:solidFill>
                  <a:srgbClr val="FF4500"/>
                </a:solidFill>
                <a:effectLst/>
                <a:latin typeface="Consolas" panose="020B0609020204030204" pitchFamily="49" charset="0"/>
              </a:rPr>
              <a:t>string</a:t>
            </a:r>
            <a:r>
              <a:rPr lang="de-DE" sz="2400" b="0" dirty="0">
                <a:solidFill>
                  <a:srgbClr val="333333"/>
                </a:solidFill>
                <a:effectLst/>
                <a:latin typeface="Consolas" panose="020B0609020204030204" pitchFamily="49" charset="0"/>
              </a:rPr>
              <a:t>) </a:t>
            </a:r>
          </a:p>
          <a:p>
            <a:pPr marL="0" indent="0">
              <a:buNone/>
            </a:pPr>
            <a:endParaRPr lang="de-DE" sz="2400" dirty="0"/>
          </a:p>
        </p:txBody>
      </p:sp>
    </p:spTree>
    <p:extLst>
      <p:ext uri="{BB962C8B-B14F-4D97-AF65-F5344CB8AC3E}">
        <p14:creationId xmlns:p14="http://schemas.microsoft.com/office/powerpoint/2010/main" val="123853288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C976C6-EA4A-437E-AEFE-12B57C331ECB}"/>
              </a:ext>
            </a:extLst>
          </p:cNvPr>
          <p:cNvSpPr>
            <a:spLocks noGrp="1"/>
          </p:cNvSpPr>
          <p:nvPr>
            <p:ph type="title"/>
          </p:nvPr>
        </p:nvSpPr>
        <p:spPr/>
        <p:txBody>
          <a:bodyPr/>
          <a:lstStyle/>
          <a:p>
            <a:r>
              <a:rPr lang="de-DE" dirty="0" err="1"/>
              <a:t>Scope</a:t>
            </a:r>
            <a:r>
              <a:rPr lang="de-DE" dirty="0"/>
              <a:t> Sample</a:t>
            </a:r>
          </a:p>
        </p:txBody>
      </p:sp>
      <p:sp>
        <p:nvSpPr>
          <p:cNvPr id="3" name="Inhaltsplatzhalter 2">
            <a:extLst>
              <a:ext uri="{FF2B5EF4-FFF2-40B4-BE49-F238E27FC236}">
                <a16:creationId xmlns:a16="http://schemas.microsoft.com/office/drawing/2014/main" id="{4C2EA988-255F-4FB8-B319-5E1A4A510D2E}"/>
              </a:ext>
            </a:extLst>
          </p:cNvPr>
          <p:cNvSpPr>
            <a:spLocks noGrp="1"/>
          </p:cNvSpPr>
          <p:nvPr>
            <p:ph sz="quarter" idx="10"/>
          </p:nvPr>
        </p:nvSpPr>
        <p:spPr>
          <a:xfrm>
            <a:off x="584200" y="1435100"/>
            <a:ext cx="11018838" cy="5318379"/>
          </a:xfrm>
        </p:spPr>
        <p:txBody>
          <a:bodyPr/>
          <a:lstStyle/>
          <a:p>
            <a:pPr marL="0" indent="0">
              <a:buNone/>
            </a:pPr>
            <a:r>
              <a:rPr lang="de-DE" sz="2400" b="0" dirty="0" err="1">
                <a:solidFill>
                  <a:srgbClr val="00008B"/>
                </a:solidFill>
                <a:effectLst/>
                <a:latin typeface="Consolas" panose="020B0609020204030204" pitchFamily="49" charset="0"/>
              </a:rPr>
              <a:t>module</a:t>
            </a:r>
            <a:r>
              <a:rPr lang="de-DE" sz="2400" b="0" dirty="0">
                <a:solidFill>
                  <a:srgbClr val="333333"/>
                </a:solidFill>
                <a:effectLst/>
                <a:latin typeface="Consolas" panose="020B0609020204030204" pitchFamily="49" charset="0"/>
              </a:rPr>
              <a:t> </a:t>
            </a:r>
            <a:r>
              <a:rPr lang="de-DE" sz="2400" b="0" dirty="0" err="1">
                <a:solidFill>
                  <a:srgbClr val="FF4500"/>
                </a:solidFill>
                <a:effectLst/>
                <a:latin typeface="Consolas" panose="020B0609020204030204" pitchFamily="49" charset="0"/>
              </a:rPr>
              <a:t>myModule</a:t>
            </a:r>
            <a:r>
              <a:rPr lang="de-DE" sz="2400" b="0" dirty="0">
                <a:solidFill>
                  <a:srgbClr val="333333"/>
                </a:solidFill>
                <a:effectLst/>
                <a:latin typeface="Consolas" panose="020B0609020204030204" pitchFamily="49" charset="0"/>
              </a:rPr>
              <a:t> </a:t>
            </a:r>
            <a:r>
              <a:rPr lang="de-DE" sz="2400" b="0" dirty="0">
                <a:solidFill>
                  <a:srgbClr val="8B0000"/>
                </a:solidFill>
                <a:effectLst/>
                <a:latin typeface="Consolas" panose="020B0609020204030204" pitchFamily="49" charset="0"/>
              </a:rPr>
              <a:t>'./</a:t>
            </a:r>
            <a:r>
              <a:rPr lang="de-DE" sz="2400" b="0" dirty="0" err="1">
                <a:solidFill>
                  <a:srgbClr val="8B0000"/>
                </a:solidFill>
                <a:effectLst/>
                <a:latin typeface="Consolas" panose="020B0609020204030204" pitchFamily="49" charset="0"/>
              </a:rPr>
              <a:t>path</a:t>
            </a:r>
            <a:r>
              <a:rPr lang="de-DE" sz="2400" b="0" dirty="0">
                <a:solidFill>
                  <a:srgbClr val="8B0000"/>
                </a:solidFill>
                <a:effectLst/>
                <a:latin typeface="Consolas" panose="020B0609020204030204" pitchFamily="49" charset="0"/>
              </a:rPr>
              <a:t>/</a:t>
            </a:r>
            <a:r>
              <a:rPr lang="de-DE" sz="2400" b="0" dirty="0" err="1">
                <a:solidFill>
                  <a:srgbClr val="8B0000"/>
                </a:solidFill>
                <a:effectLst/>
                <a:latin typeface="Consolas" panose="020B0609020204030204" pitchFamily="49" charset="0"/>
              </a:rPr>
              <a:t>to</a:t>
            </a:r>
            <a:r>
              <a:rPr lang="de-DE" sz="2400" b="0" dirty="0">
                <a:solidFill>
                  <a:srgbClr val="8B0000"/>
                </a:solidFill>
                <a:effectLst/>
                <a:latin typeface="Consolas" panose="020B0609020204030204" pitchFamily="49" charset="0"/>
              </a:rPr>
              <a:t>/</a:t>
            </a:r>
            <a:r>
              <a:rPr lang="de-DE" sz="2400" b="0" dirty="0" err="1">
                <a:solidFill>
                  <a:srgbClr val="8B0000"/>
                </a:solidFill>
                <a:effectLst/>
                <a:latin typeface="Consolas" panose="020B0609020204030204" pitchFamily="49" charset="0"/>
              </a:rPr>
              <a:t>module.bicep</a:t>
            </a:r>
            <a:r>
              <a:rPr lang="de-DE" sz="2400" b="0" dirty="0">
                <a:solidFill>
                  <a:srgbClr val="8B0000"/>
                </a:solidFill>
                <a:effectLst/>
                <a:latin typeface="Consolas" panose="020B0609020204030204" pitchFamily="49" charset="0"/>
              </a:rPr>
              <a:t>'</a:t>
            </a:r>
            <a:r>
              <a:rPr lang="de-DE" sz="2400" b="0" dirty="0">
                <a:solidFill>
                  <a:srgbClr val="333333"/>
                </a:solidFill>
                <a:effectLst/>
                <a:latin typeface="Consolas" panose="020B0609020204030204" pitchFamily="49" charset="0"/>
              </a:rPr>
              <a:t> = {</a:t>
            </a:r>
          </a:p>
          <a:p>
            <a:pPr marL="0" indent="0">
              <a:buNone/>
            </a:pPr>
            <a:r>
              <a:rPr lang="de-DE" sz="2400" b="0" dirty="0">
                <a:solidFill>
                  <a:srgbClr val="333333"/>
                </a:solidFill>
                <a:effectLst/>
                <a:latin typeface="Consolas" panose="020B0609020204030204" pitchFamily="49" charset="0"/>
              </a:rPr>
              <a:t>  </a:t>
            </a:r>
            <a:r>
              <a:rPr lang="de-DE" sz="2400" b="0" dirty="0" err="1">
                <a:solidFill>
                  <a:srgbClr val="0000FF"/>
                </a:solidFill>
                <a:effectLst/>
                <a:latin typeface="Consolas" panose="020B0609020204030204" pitchFamily="49" charset="0"/>
              </a:rPr>
              <a:t>name</a:t>
            </a:r>
            <a:r>
              <a:rPr lang="de-DE" sz="2400" b="0" dirty="0">
                <a:solidFill>
                  <a:srgbClr val="333333"/>
                </a:solidFill>
                <a:effectLst/>
                <a:latin typeface="Consolas" panose="020B0609020204030204" pitchFamily="49" charset="0"/>
              </a:rPr>
              <a:t>: </a:t>
            </a:r>
            <a:r>
              <a:rPr lang="de-DE" sz="2400" b="0" dirty="0">
                <a:solidFill>
                  <a:srgbClr val="8B0000"/>
                </a:solidFill>
                <a:effectLst/>
                <a:latin typeface="Consolas" panose="020B0609020204030204" pitchFamily="49" charset="0"/>
              </a:rPr>
              <a:t>'</a:t>
            </a:r>
            <a:r>
              <a:rPr lang="de-DE" sz="2400" b="0" dirty="0" err="1">
                <a:solidFill>
                  <a:srgbClr val="8B0000"/>
                </a:solidFill>
                <a:effectLst/>
                <a:latin typeface="Consolas" panose="020B0609020204030204" pitchFamily="49" charset="0"/>
              </a:rPr>
              <a:t>myModule</a:t>
            </a:r>
            <a:r>
              <a:rPr lang="de-DE" sz="2400" b="0" dirty="0">
                <a:solidFill>
                  <a:srgbClr val="8B0000"/>
                </a:solidFill>
                <a:effectLst/>
                <a:latin typeface="Consolas" panose="020B0609020204030204" pitchFamily="49" charset="0"/>
              </a:rPr>
              <a:t>'</a:t>
            </a:r>
            <a:endParaRPr lang="de-DE" sz="2400" b="0" dirty="0">
              <a:solidFill>
                <a:srgbClr val="333333"/>
              </a:solidFill>
              <a:effectLst/>
              <a:latin typeface="Consolas" panose="020B0609020204030204" pitchFamily="49" charset="0"/>
            </a:endParaRPr>
          </a:p>
          <a:p>
            <a:pPr marL="0" indent="0">
              <a:buNone/>
            </a:pPr>
            <a:r>
              <a:rPr lang="de-DE" sz="2400" b="0" dirty="0">
                <a:solidFill>
                  <a:srgbClr val="333333"/>
                </a:solidFill>
                <a:effectLst/>
                <a:latin typeface="Consolas" panose="020B0609020204030204" pitchFamily="49" charset="0"/>
              </a:rPr>
              <a:t>  </a:t>
            </a:r>
            <a:r>
              <a:rPr lang="de-DE" sz="2400" b="0" i="1" dirty="0">
                <a:solidFill>
                  <a:srgbClr val="006400"/>
                </a:solidFill>
                <a:effectLst/>
                <a:latin typeface="Consolas" panose="020B0609020204030204" pitchFamily="49" charset="0"/>
              </a:rPr>
              <a:t>// deploy </a:t>
            </a:r>
            <a:r>
              <a:rPr lang="de-DE" sz="2400" b="0" i="1" dirty="0" err="1">
                <a:solidFill>
                  <a:srgbClr val="006400"/>
                </a:solidFill>
                <a:effectLst/>
                <a:latin typeface="Consolas" panose="020B0609020204030204" pitchFamily="49" charset="0"/>
              </a:rPr>
              <a:t>this</a:t>
            </a:r>
            <a:r>
              <a:rPr lang="de-DE" sz="2400" b="0" i="1" dirty="0">
                <a:solidFill>
                  <a:srgbClr val="006400"/>
                </a:solidFill>
                <a:effectLst/>
                <a:latin typeface="Consolas" panose="020B0609020204030204" pitchFamily="49" charset="0"/>
              </a:rPr>
              <a:t> </a:t>
            </a:r>
            <a:r>
              <a:rPr lang="de-DE" sz="2400" b="0" i="1" dirty="0" err="1">
                <a:solidFill>
                  <a:srgbClr val="006400"/>
                </a:solidFill>
                <a:effectLst/>
                <a:latin typeface="Consolas" panose="020B0609020204030204" pitchFamily="49" charset="0"/>
              </a:rPr>
              <a:t>module</a:t>
            </a:r>
            <a:r>
              <a:rPr lang="de-DE" sz="2400" b="0" i="1" dirty="0">
                <a:solidFill>
                  <a:srgbClr val="006400"/>
                </a:solidFill>
                <a:effectLst/>
                <a:latin typeface="Consolas" panose="020B0609020204030204" pitchFamily="49" charset="0"/>
              </a:rPr>
              <a:t> at </a:t>
            </a:r>
            <a:r>
              <a:rPr lang="de-DE" sz="2400" b="0" i="1" dirty="0" err="1">
                <a:solidFill>
                  <a:srgbClr val="006400"/>
                </a:solidFill>
                <a:effectLst/>
                <a:latin typeface="Consolas" panose="020B0609020204030204" pitchFamily="49" charset="0"/>
              </a:rPr>
              <a:t>the</a:t>
            </a:r>
            <a:r>
              <a:rPr lang="de-DE" sz="2400" b="0" i="1" dirty="0">
                <a:solidFill>
                  <a:srgbClr val="006400"/>
                </a:solidFill>
                <a:effectLst/>
                <a:latin typeface="Consolas" panose="020B0609020204030204" pitchFamily="49" charset="0"/>
              </a:rPr>
              <a:t> </a:t>
            </a:r>
            <a:r>
              <a:rPr lang="de-DE" sz="2400" b="0" i="1" dirty="0" err="1">
                <a:solidFill>
                  <a:srgbClr val="006400"/>
                </a:solidFill>
                <a:effectLst/>
                <a:latin typeface="Consolas" panose="020B0609020204030204" pitchFamily="49" charset="0"/>
              </a:rPr>
              <a:t>subscription</a:t>
            </a:r>
            <a:r>
              <a:rPr lang="de-DE" sz="2400" b="0" i="1" dirty="0">
                <a:solidFill>
                  <a:srgbClr val="006400"/>
                </a:solidFill>
                <a:effectLst/>
                <a:latin typeface="Consolas" panose="020B0609020204030204" pitchFamily="49" charset="0"/>
              </a:rPr>
              <a:t> </a:t>
            </a:r>
            <a:r>
              <a:rPr lang="de-DE" sz="2400" b="0" i="1" dirty="0" err="1">
                <a:solidFill>
                  <a:srgbClr val="006400"/>
                </a:solidFill>
                <a:effectLst/>
                <a:latin typeface="Consolas" panose="020B0609020204030204" pitchFamily="49" charset="0"/>
              </a:rPr>
              <a:t>scope</a:t>
            </a:r>
            <a:endParaRPr lang="de-DE" sz="2400" b="0" dirty="0">
              <a:solidFill>
                <a:srgbClr val="333333"/>
              </a:solidFill>
              <a:effectLst/>
              <a:latin typeface="Consolas" panose="020B0609020204030204" pitchFamily="49" charset="0"/>
            </a:endParaRPr>
          </a:p>
          <a:p>
            <a:pPr marL="0" indent="0">
              <a:buNone/>
            </a:pPr>
            <a:r>
              <a:rPr lang="de-DE" sz="2400" b="0" dirty="0">
                <a:solidFill>
                  <a:srgbClr val="333333"/>
                </a:solidFill>
                <a:effectLst/>
                <a:latin typeface="Consolas" panose="020B0609020204030204" pitchFamily="49" charset="0"/>
              </a:rPr>
              <a:t>  </a:t>
            </a:r>
            <a:r>
              <a:rPr lang="de-DE" sz="2400" b="0" dirty="0" err="1">
                <a:solidFill>
                  <a:srgbClr val="0000FF"/>
                </a:solidFill>
                <a:effectLst/>
                <a:latin typeface="Consolas" panose="020B0609020204030204" pitchFamily="49" charset="0"/>
              </a:rPr>
              <a:t>scope</a:t>
            </a:r>
            <a:r>
              <a:rPr lang="de-DE" sz="2400" b="0" dirty="0">
                <a:solidFill>
                  <a:srgbClr val="333333"/>
                </a:solidFill>
                <a:effectLst/>
                <a:latin typeface="Consolas" panose="020B0609020204030204" pitchFamily="49" charset="0"/>
              </a:rPr>
              <a:t>: </a:t>
            </a:r>
            <a:r>
              <a:rPr lang="de-DE" sz="2400" b="0" dirty="0" err="1">
                <a:solidFill>
                  <a:srgbClr val="0000FF"/>
                </a:solidFill>
                <a:effectLst/>
                <a:latin typeface="Consolas" panose="020B0609020204030204" pitchFamily="49" charset="0"/>
              </a:rPr>
              <a:t>subscription</a:t>
            </a:r>
            <a:r>
              <a:rPr lang="de-DE" sz="2400" b="0" dirty="0">
                <a:solidFill>
                  <a:srgbClr val="A9A9A9"/>
                </a:solidFill>
                <a:effectLst/>
                <a:latin typeface="Consolas" panose="020B0609020204030204" pitchFamily="49" charset="0"/>
              </a:rPr>
              <a:t>()</a:t>
            </a:r>
            <a:endParaRPr lang="de-DE" sz="2400" b="0" dirty="0">
              <a:solidFill>
                <a:srgbClr val="333333"/>
              </a:solidFill>
              <a:effectLst/>
              <a:latin typeface="Consolas" panose="020B0609020204030204" pitchFamily="49" charset="0"/>
            </a:endParaRPr>
          </a:p>
          <a:p>
            <a:pPr marL="0" indent="0">
              <a:buNone/>
            </a:pPr>
            <a:r>
              <a:rPr lang="de-DE" sz="2400" b="0" dirty="0">
                <a:solidFill>
                  <a:srgbClr val="333333"/>
                </a:solidFill>
                <a:effectLst/>
                <a:latin typeface="Consolas" panose="020B0609020204030204" pitchFamily="49" charset="0"/>
              </a:rPr>
              <a:t>}</a:t>
            </a:r>
          </a:p>
          <a:p>
            <a:pPr marL="0" indent="0">
              <a:buNone/>
            </a:pPr>
            <a:br>
              <a:rPr lang="de-DE" sz="2400" b="0" dirty="0">
                <a:solidFill>
                  <a:srgbClr val="333333"/>
                </a:solidFill>
                <a:effectLst/>
                <a:latin typeface="Consolas" panose="020B0609020204030204" pitchFamily="49" charset="0"/>
              </a:rPr>
            </a:br>
            <a:r>
              <a:rPr lang="de-DE" sz="2400" b="0" dirty="0" err="1">
                <a:solidFill>
                  <a:srgbClr val="00008B"/>
                </a:solidFill>
                <a:effectLst/>
                <a:latin typeface="Consolas" panose="020B0609020204030204" pitchFamily="49" charset="0"/>
              </a:rPr>
              <a:t>module</a:t>
            </a:r>
            <a:r>
              <a:rPr lang="de-DE" sz="2400" b="0" dirty="0">
                <a:solidFill>
                  <a:srgbClr val="333333"/>
                </a:solidFill>
                <a:effectLst/>
                <a:latin typeface="Consolas" panose="020B0609020204030204" pitchFamily="49" charset="0"/>
              </a:rPr>
              <a:t> </a:t>
            </a:r>
            <a:r>
              <a:rPr lang="de-DE" sz="2400" b="0" dirty="0" err="1">
                <a:solidFill>
                  <a:srgbClr val="FF4500"/>
                </a:solidFill>
                <a:effectLst/>
                <a:latin typeface="Consolas" panose="020B0609020204030204" pitchFamily="49" charset="0"/>
              </a:rPr>
              <a:t>myModule</a:t>
            </a:r>
            <a:r>
              <a:rPr lang="de-DE" sz="2400" b="0" dirty="0">
                <a:solidFill>
                  <a:srgbClr val="333333"/>
                </a:solidFill>
                <a:effectLst/>
                <a:latin typeface="Consolas" panose="020B0609020204030204" pitchFamily="49" charset="0"/>
              </a:rPr>
              <a:t> </a:t>
            </a:r>
            <a:r>
              <a:rPr lang="de-DE" sz="2400" b="0" dirty="0">
                <a:solidFill>
                  <a:srgbClr val="8B0000"/>
                </a:solidFill>
                <a:effectLst/>
                <a:latin typeface="Consolas" panose="020B0609020204030204" pitchFamily="49" charset="0"/>
              </a:rPr>
              <a:t>'./</a:t>
            </a:r>
            <a:r>
              <a:rPr lang="de-DE" sz="2400" b="0" dirty="0" err="1">
                <a:solidFill>
                  <a:srgbClr val="8B0000"/>
                </a:solidFill>
                <a:effectLst/>
                <a:latin typeface="Consolas" panose="020B0609020204030204" pitchFamily="49" charset="0"/>
              </a:rPr>
              <a:t>path</a:t>
            </a:r>
            <a:r>
              <a:rPr lang="de-DE" sz="2400" b="0" dirty="0">
                <a:solidFill>
                  <a:srgbClr val="8B0000"/>
                </a:solidFill>
                <a:effectLst/>
                <a:latin typeface="Consolas" panose="020B0609020204030204" pitchFamily="49" charset="0"/>
              </a:rPr>
              <a:t>/</a:t>
            </a:r>
            <a:r>
              <a:rPr lang="de-DE" sz="2400" b="0" dirty="0" err="1">
                <a:solidFill>
                  <a:srgbClr val="8B0000"/>
                </a:solidFill>
                <a:effectLst/>
                <a:latin typeface="Consolas" panose="020B0609020204030204" pitchFamily="49" charset="0"/>
              </a:rPr>
              <a:t>to</a:t>
            </a:r>
            <a:r>
              <a:rPr lang="de-DE" sz="2400" b="0" dirty="0">
                <a:solidFill>
                  <a:srgbClr val="8B0000"/>
                </a:solidFill>
                <a:effectLst/>
                <a:latin typeface="Consolas" panose="020B0609020204030204" pitchFamily="49" charset="0"/>
              </a:rPr>
              <a:t>/</a:t>
            </a:r>
            <a:r>
              <a:rPr lang="de-DE" sz="2400" b="0" dirty="0" err="1">
                <a:solidFill>
                  <a:srgbClr val="8B0000"/>
                </a:solidFill>
                <a:effectLst/>
                <a:latin typeface="Consolas" panose="020B0609020204030204" pitchFamily="49" charset="0"/>
              </a:rPr>
              <a:t>module.bicep</a:t>
            </a:r>
            <a:r>
              <a:rPr lang="de-DE" sz="2400" b="0" dirty="0">
                <a:solidFill>
                  <a:srgbClr val="8B0000"/>
                </a:solidFill>
                <a:effectLst/>
                <a:latin typeface="Consolas" panose="020B0609020204030204" pitchFamily="49" charset="0"/>
              </a:rPr>
              <a:t>'</a:t>
            </a:r>
            <a:r>
              <a:rPr lang="de-DE" sz="2400" b="0" dirty="0">
                <a:solidFill>
                  <a:srgbClr val="333333"/>
                </a:solidFill>
                <a:effectLst/>
                <a:latin typeface="Consolas" panose="020B0609020204030204" pitchFamily="49" charset="0"/>
              </a:rPr>
              <a:t> = {</a:t>
            </a:r>
          </a:p>
          <a:p>
            <a:pPr marL="0" indent="0">
              <a:buNone/>
            </a:pPr>
            <a:r>
              <a:rPr lang="de-DE" sz="2400" b="0" dirty="0">
                <a:solidFill>
                  <a:srgbClr val="333333"/>
                </a:solidFill>
                <a:effectLst/>
                <a:latin typeface="Consolas" panose="020B0609020204030204" pitchFamily="49" charset="0"/>
              </a:rPr>
              <a:t>  </a:t>
            </a:r>
            <a:r>
              <a:rPr lang="de-DE" sz="2400" b="0" dirty="0" err="1">
                <a:solidFill>
                  <a:srgbClr val="0000FF"/>
                </a:solidFill>
                <a:effectLst/>
                <a:latin typeface="Consolas" panose="020B0609020204030204" pitchFamily="49" charset="0"/>
              </a:rPr>
              <a:t>name</a:t>
            </a:r>
            <a:r>
              <a:rPr lang="de-DE" sz="2400" b="0" dirty="0">
                <a:solidFill>
                  <a:srgbClr val="333333"/>
                </a:solidFill>
                <a:effectLst/>
                <a:latin typeface="Consolas" panose="020B0609020204030204" pitchFamily="49" charset="0"/>
              </a:rPr>
              <a:t>: </a:t>
            </a:r>
            <a:r>
              <a:rPr lang="de-DE" sz="2400" b="0" dirty="0">
                <a:solidFill>
                  <a:srgbClr val="8B0000"/>
                </a:solidFill>
                <a:effectLst/>
                <a:latin typeface="Consolas" panose="020B0609020204030204" pitchFamily="49" charset="0"/>
              </a:rPr>
              <a:t>'</a:t>
            </a:r>
            <a:r>
              <a:rPr lang="de-DE" sz="2400" b="0" dirty="0" err="1">
                <a:solidFill>
                  <a:srgbClr val="8B0000"/>
                </a:solidFill>
                <a:effectLst/>
                <a:latin typeface="Consolas" panose="020B0609020204030204" pitchFamily="49" charset="0"/>
              </a:rPr>
              <a:t>myModule</a:t>
            </a:r>
            <a:r>
              <a:rPr lang="de-DE" sz="2400" b="0" dirty="0">
                <a:solidFill>
                  <a:srgbClr val="8B0000"/>
                </a:solidFill>
                <a:effectLst/>
                <a:latin typeface="Consolas" panose="020B0609020204030204" pitchFamily="49" charset="0"/>
              </a:rPr>
              <a:t>'</a:t>
            </a:r>
            <a:endParaRPr lang="de-DE" sz="2400" b="0" dirty="0">
              <a:solidFill>
                <a:srgbClr val="333333"/>
              </a:solidFill>
              <a:effectLst/>
              <a:latin typeface="Consolas" panose="020B0609020204030204" pitchFamily="49" charset="0"/>
            </a:endParaRPr>
          </a:p>
          <a:p>
            <a:pPr marL="0" indent="0">
              <a:buNone/>
            </a:pPr>
            <a:r>
              <a:rPr lang="de-DE" sz="2400" b="0" dirty="0">
                <a:solidFill>
                  <a:srgbClr val="333333"/>
                </a:solidFill>
                <a:effectLst/>
                <a:latin typeface="Consolas" panose="020B0609020204030204" pitchFamily="49" charset="0"/>
              </a:rPr>
              <a:t>  </a:t>
            </a:r>
            <a:r>
              <a:rPr lang="de-DE" sz="2400" b="0" i="1" dirty="0">
                <a:solidFill>
                  <a:srgbClr val="006400"/>
                </a:solidFill>
                <a:effectLst/>
                <a:latin typeface="Consolas" panose="020B0609020204030204" pitchFamily="49" charset="0"/>
              </a:rPr>
              <a:t>// deploy </a:t>
            </a:r>
            <a:r>
              <a:rPr lang="de-DE" sz="2400" b="0" i="1" dirty="0" err="1">
                <a:solidFill>
                  <a:srgbClr val="006400"/>
                </a:solidFill>
                <a:effectLst/>
                <a:latin typeface="Consolas" panose="020B0609020204030204" pitchFamily="49" charset="0"/>
              </a:rPr>
              <a:t>this</a:t>
            </a:r>
            <a:r>
              <a:rPr lang="de-DE" sz="2400" b="0" i="1" dirty="0">
                <a:solidFill>
                  <a:srgbClr val="006400"/>
                </a:solidFill>
                <a:effectLst/>
                <a:latin typeface="Consolas" panose="020B0609020204030204" pitchFamily="49" charset="0"/>
              </a:rPr>
              <a:t> </a:t>
            </a:r>
            <a:r>
              <a:rPr lang="de-DE" sz="2400" b="0" i="1" dirty="0" err="1">
                <a:solidFill>
                  <a:srgbClr val="006400"/>
                </a:solidFill>
                <a:effectLst/>
                <a:latin typeface="Consolas" panose="020B0609020204030204" pitchFamily="49" charset="0"/>
              </a:rPr>
              <a:t>module</a:t>
            </a:r>
            <a:r>
              <a:rPr lang="de-DE" sz="2400" b="0" i="1" dirty="0">
                <a:solidFill>
                  <a:srgbClr val="006400"/>
                </a:solidFill>
                <a:effectLst/>
                <a:latin typeface="Consolas" panose="020B0609020204030204" pitchFamily="49" charset="0"/>
              </a:rPr>
              <a:t> </a:t>
            </a:r>
            <a:r>
              <a:rPr lang="de-DE" sz="2400" b="0" i="1" dirty="0" err="1">
                <a:solidFill>
                  <a:srgbClr val="006400"/>
                </a:solidFill>
                <a:effectLst/>
                <a:latin typeface="Consolas" panose="020B0609020204030204" pitchFamily="49" charset="0"/>
              </a:rPr>
              <a:t>into</a:t>
            </a:r>
            <a:r>
              <a:rPr lang="de-DE" sz="2400" b="0" i="1" dirty="0">
                <a:solidFill>
                  <a:srgbClr val="006400"/>
                </a:solidFill>
                <a:effectLst/>
                <a:latin typeface="Consolas" panose="020B0609020204030204" pitchFamily="49" charset="0"/>
              </a:rPr>
              <a:t> a different </a:t>
            </a:r>
            <a:r>
              <a:rPr lang="de-DE" sz="2400" b="0" i="1" dirty="0" err="1">
                <a:solidFill>
                  <a:srgbClr val="006400"/>
                </a:solidFill>
                <a:effectLst/>
                <a:latin typeface="Consolas" panose="020B0609020204030204" pitchFamily="49" charset="0"/>
              </a:rPr>
              <a:t>resource</a:t>
            </a:r>
            <a:r>
              <a:rPr lang="de-DE" sz="2400" b="0" i="1" dirty="0">
                <a:solidFill>
                  <a:srgbClr val="006400"/>
                </a:solidFill>
                <a:effectLst/>
                <a:latin typeface="Consolas" panose="020B0609020204030204" pitchFamily="49" charset="0"/>
              </a:rPr>
              <a:t> </a:t>
            </a:r>
            <a:r>
              <a:rPr lang="de-DE" sz="2400" b="0" i="1" dirty="0" err="1">
                <a:solidFill>
                  <a:srgbClr val="006400"/>
                </a:solidFill>
                <a:effectLst/>
                <a:latin typeface="Consolas" panose="020B0609020204030204" pitchFamily="49" charset="0"/>
              </a:rPr>
              <a:t>group</a:t>
            </a:r>
            <a:endParaRPr lang="de-DE" sz="2400" b="0" dirty="0">
              <a:solidFill>
                <a:srgbClr val="333333"/>
              </a:solidFill>
              <a:effectLst/>
              <a:latin typeface="Consolas" panose="020B0609020204030204" pitchFamily="49" charset="0"/>
            </a:endParaRPr>
          </a:p>
          <a:p>
            <a:pPr marL="0" indent="0">
              <a:buNone/>
            </a:pPr>
            <a:r>
              <a:rPr lang="de-DE" sz="2400" b="0" dirty="0">
                <a:solidFill>
                  <a:srgbClr val="333333"/>
                </a:solidFill>
                <a:effectLst/>
                <a:latin typeface="Consolas" panose="020B0609020204030204" pitchFamily="49" charset="0"/>
              </a:rPr>
              <a:t>  </a:t>
            </a:r>
            <a:r>
              <a:rPr lang="de-DE" sz="2400" b="0" dirty="0" err="1">
                <a:solidFill>
                  <a:srgbClr val="0000FF"/>
                </a:solidFill>
                <a:effectLst/>
                <a:latin typeface="Consolas" panose="020B0609020204030204" pitchFamily="49" charset="0"/>
              </a:rPr>
              <a:t>scope</a:t>
            </a:r>
            <a:r>
              <a:rPr lang="de-DE" sz="2400" b="0" dirty="0">
                <a:solidFill>
                  <a:srgbClr val="333333"/>
                </a:solidFill>
                <a:effectLst/>
                <a:latin typeface="Consolas" panose="020B0609020204030204" pitchFamily="49" charset="0"/>
              </a:rPr>
              <a:t>: </a:t>
            </a:r>
            <a:r>
              <a:rPr lang="de-DE" sz="2400" b="0" dirty="0" err="1">
                <a:solidFill>
                  <a:srgbClr val="0000FF"/>
                </a:solidFill>
                <a:effectLst/>
                <a:latin typeface="Consolas" panose="020B0609020204030204" pitchFamily="49" charset="0"/>
              </a:rPr>
              <a:t>resourceGroup</a:t>
            </a:r>
            <a:r>
              <a:rPr lang="de-DE" sz="2400" b="0" dirty="0">
                <a:solidFill>
                  <a:srgbClr val="A9A9A9"/>
                </a:solidFill>
                <a:effectLst/>
                <a:latin typeface="Consolas" panose="020B0609020204030204" pitchFamily="49" charset="0"/>
              </a:rPr>
              <a:t>(</a:t>
            </a:r>
            <a:r>
              <a:rPr lang="de-DE" sz="2400" b="0" dirty="0" err="1">
                <a:solidFill>
                  <a:srgbClr val="FF4500"/>
                </a:solidFill>
                <a:effectLst/>
                <a:latin typeface="Consolas" panose="020B0609020204030204" pitchFamily="49" charset="0"/>
              </a:rPr>
              <a:t>otherSubscription</a:t>
            </a:r>
            <a:r>
              <a:rPr lang="de-DE" sz="2400" b="0" dirty="0">
                <a:solidFill>
                  <a:srgbClr val="333333"/>
                </a:solidFill>
                <a:effectLst/>
                <a:latin typeface="Consolas" panose="020B0609020204030204" pitchFamily="49" charset="0"/>
              </a:rPr>
              <a:t>, </a:t>
            </a:r>
            <a:r>
              <a:rPr lang="de-DE" sz="2400" b="0" dirty="0" err="1">
                <a:solidFill>
                  <a:srgbClr val="FF4500"/>
                </a:solidFill>
                <a:effectLst/>
                <a:latin typeface="Consolas" panose="020B0609020204030204" pitchFamily="49" charset="0"/>
              </a:rPr>
              <a:t>otherResourceGroupName</a:t>
            </a:r>
            <a:r>
              <a:rPr lang="de-DE" sz="2400" b="0" dirty="0">
                <a:solidFill>
                  <a:srgbClr val="A9A9A9"/>
                </a:solidFill>
                <a:effectLst/>
                <a:latin typeface="Consolas" panose="020B0609020204030204" pitchFamily="49" charset="0"/>
              </a:rPr>
              <a:t>)</a:t>
            </a:r>
            <a:endParaRPr lang="de-DE" sz="2400" b="0" dirty="0">
              <a:solidFill>
                <a:srgbClr val="333333"/>
              </a:solidFill>
              <a:effectLst/>
              <a:latin typeface="Consolas" panose="020B0609020204030204" pitchFamily="49" charset="0"/>
            </a:endParaRPr>
          </a:p>
          <a:p>
            <a:pPr marL="0" indent="0">
              <a:buNone/>
            </a:pPr>
            <a:r>
              <a:rPr lang="de-DE" sz="2400" b="0" dirty="0">
                <a:solidFill>
                  <a:srgbClr val="333333"/>
                </a:solidFill>
                <a:effectLst/>
                <a:latin typeface="Consolas" panose="020B0609020204030204" pitchFamily="49" charset="0"/>
              </a:rPr>
              <a:t>}</a:t>
            </a:r>
          </a:p>
          <a:p>
            <a:pPr marL="0" indent="0">
              <a:buNone/>
            </a:pPr>
            <a:endParaRPr lang="de-DE" sz="2400" dirty="0"/>
          </a:p>
        </p:txBody>
      </p:sp>
    </p:spTree>
    <p:extLst>
      <p:ext uri="{BB962C8B-B14F-4D97-AF65-F5344CB8AC3E}">
        <p14:creationId xmlns:p14="http://schemas.microsoft.com/office/powerpoint/2010/main" val="332166870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E15E2F-EAF8-47DE-85E4-C22FC07E06BE}"/>
              </a:ext>
            </a:extLst>
          </p:cNvPr>
          <p:cNvSpPr>
            <a:spLocks noGrp="1"/>
          </p:cNvSpPr>
          <p:nvPr>
            <p:ph type="title"/>
          </p:nvPr>
        </p:nvSpPr>
        <p:spPr/>
        <p:txBody>
          <a:bodyPr/>
          <a:lstStyle/>
          <a:p>
            <a:r>
              <a:rPr lang="de-DE" dirty="0" err="1"/>
              <a:t>Resource</a:t>
            </a:r>
            <a:r>
              <a:rPr lang="de-DE" dirty="0"/>
              <a:t> </a:t>
            </a:r>
            <a:r>
              <a:rPr lang="de-DE" dirty="0" err="1"/>
              <a:t>Scope</a:t>
            </a:r>
            <a:endParaRPr lang="de-DE" dirty="0"/>
          </a:p>
        </p:txBody>
      </p:sp>
      <p:sp>
        <p:nvSpPr>
          <p:cNvPr id="3" name="Inhaltsplatzhalter 2">
            <a:extLst>
              <a:ext uri="{FF2B5EF4-FFF2-40B4-BE49-F238E27FC236}">
                <a16:creationId xmlns:a16="http://schemas.microsoft.com/office/drawing/2014/main" id="{5681A34C-74E2-46D9-9913-04B3E050FC3F}"/>
              </a:ext>
            </a:extLst>
          </p:cNvPr>
          <p:cNvSpPr>
            <a:spLocks noGrp="1"/>
          </p:cNvSpPr>
          <p:nvPr>
            <p:ph sz="quarter" idx="10"/>
          </p:nvPr>
        </p:nvSpPr>
        <p:spPr>
          <a:xfrm>
            <a:off x="584200" y="1435100"/>
            <a:ext cx="11018838" cy="5515356"/>
          </a:xfrm>
        </p:spPr>
        <p:txBody>
          <a:bodyPr/>
          <a:lstStyle/>
          <a:p>
            <a:pPr marL="0" indent="0">
              <a:buNone/>
            </a:pPr>
            <a:r>
              <a:rPr lang="de-DE" sz="1600" b="0" i="1" dirty="0">
                <a:solidFill>
                  <a:srgbClr val="006400"/>
                </a:solidFill>
                <a:effectLst/>
                <a:latin typeface="Consolas" panose="020B0609020204030204" pitchFamily="49" charset="0"/>
              </a:rPr>
              <a:t>// deploy a </a:t>
            </a:r>
            <a:r>
              <a:rPr lang="de-DE" sz="1600" b="0" i="1" dirty="0" err="1">
                <a:solidFill>
                  <a:srgbClr val="006400"/>
                </a:solidFill>
                <a:effectLst/>
                <a:latin typeface="Consolas" panose="020B0609020204030204" pitchFamily="49" charset="0"/>
              </a:rPr>
              <a:t>parent</a:t>
            </a:r>
            <a:r>
              <a:rPr lang="de-DE" sz="1600" b="0" i="1" dirty="0">
                <a:solidFill>
                  <a:srgbClr val="006400"/>
                </a:solidFill>
                <a:effectLst/>
                <a:latin typeface="Consolas" panose="020B0609020204030204" pitchFamily="49" charset="0"/>
              </a:rPr>
              <a:t> </a:t>
            </a:r>
            <a:r>
              <a:rPr lang="de-DE" sz="1600" b="0" i="1" dirty="0" err="1">
                <a:solidFill>
                  <a:srgbClr val="006400"/>
                </a:solidFill>
                <a:effectLst/>
                <a:latin typeface="Consolas" panose="020B0609020204030204" pitchFamily="49" charset="0"/>
              </a:rPr>
              <a:t>storage</a:t>
            </a:r>
            <a:r>
              <a:rPr lang="de-DE" sz="1600" b="0" i="1" dirty="0">
                <a:solidFill>
                  <a:srgbClr val="006400"/>
                </a:solidFill>
                <a:effectLst/>
                <a:latin typeface="Consolas" panose="020B0609020204030204" pitchFamily="49" charset="0"/>
              </a:rPr>
              <a:t> </a:t>
            </a:r>
            <a:r>
              <a:rPr lang="de-DE" sz="1600" b="0" i="1" dirty="0" err="1">
                <a:solidFill>
                  <a:srgbClr val="006400"/>
                </a:solidFill>
                <a:effectLst/>
                <a:latin typeface="Consolas" panose="020B0609020204030204" pitchFamily="49" charset="0"/>
              </a:rPr>
              <a:t>account</a:t>
            </a:r>
            <a:r>
              <a:rPr lang="de-DE" sz="1600" b="0" i="1" dirty="0">
                <a:solidFill>
                  <a:srgbClr val="006400"/>
                </a:solidFill>
                <a:effectLst/>
                <a:latin typeface="Consolas" panose="020B0609020204030204" pitchFamily="49" charset="0"/>
              </a:rPr>
              <a:t> </a:t>
            </a:r>
            <a:r>
              <a:rPr lang="de-DE" sz="1600" b="0" i="1" dirty="0" err="1">
                <a:solidFill>
                  <a:srgbClr val="006400"/>
                </a:solidFill>
                <a:effectLst/>
                <a:latin typeface="Consolas" panose="020B0609020204030204" pitchFamily="49" charset="0"/>
              </a:rPr>
              <a:t>resource</a:t>
            </a:r>
            <a:endParaRPr lang="de-DE" sz="1600" b="0" dirty="0">
              <a:solidFill>
                <a:srgbClr val="333333"/>
              </a:solidFill>
              <a:effectLst/>
              <a:latin typeface="Consolas" panose="020B0609020204030204" pitchFamily="49" charset="0"/>
            </a:endParaRPr>
          </a:p>
          <a:p>
            <a:pPr marL="0" indent="0">
              <a:buNone/>
            </a:pPr>
            <a:r>
              <a:rPr lang="de-DE" sz="1600" b="0" dirty="0" err="1">
                <a:solidFill>
                  <a:srgbClr val="00008B"/>
                </a:solidFill>
                <a:effectLst/>
                <a:latin typeface="Consolas" panose="020B0609020204030204" pitchFamily="49" charset="0"/>
              </a:rPr>
              <a:t>resource</a:t>
            </a:r>
            <a:r>
              <a:rPr lang="de-DE" sz="1600" b="0" dirty="0">
                <a:solidFill>
                  <a:srgbClr val="333333"/>
                </a:solidFill>
                <a:effectLst/>
                <a:latin typeface="Consolas" panose="020B0609020204030204" pitchFamily="49" charset="0"/>
              </a:rPr>
              <a:t> </a:t>
            </a:r>
            <a:r>
              <a:rPr lang="de-DE" sz="1600" b="0" dirty="0" err="1">
                <a:solidFill>
                  <a:srgbClr val="FF4500"/>
                </a:solidFill>
                <a:effectLst/>
                <a:latin typeface="Consolas" panose="020B0609020204030204" pitchFamily="49" charset="0"/>
              </a:rPr>
              <a:t>storageAcc</a:t>
            </a:r>
            <a:r>
              <a:rPr lang="de-DE" sz="1600" b="0" dirty="0">
                <a:solidFill>
                  <a:srgbClr val="333333"/>
                </a:solidFill>
                <a:effectLst/>
                <a:latin typeface="Consolas" panose="020B0609020204030204" pitchFamily="49" charset="0"/>
              </a:rPr>
              <a:t> </a:t>
            </a:r>
            <a:r>
              <a:rPr lang="de-DE" sz="1600" b="0" dirty="0">
                <a:solidFill>
                  <a:srgbClr val="8B0000"/>
                </a:solidFill>
                <a:effectLst/>
                <a:latin typeface="Consolas" panose="020B0609020204030204" pitchFamily="49" charset="0"/>
              </a:rPr>
              <a:t>'</a:t>
            </a:r>
            <a:r>
              <a:rPr lang="de-DE" sz="1600" b="0" dirty="0" err="1">
                <a:solidFill>
                  <a:srgbClr val="8B0000"/>
                </a:solidFill>
                <a:effectLst/>
                <a:latin typeface="Consolas" panose="020B0609020204030204" pitchFamily="49" charset="0"/>
              </a:rPr>
              <a:t>Microsoft.Storage</a:t>
            </a:r>
            <a:r>
              <a:rPr lang="de-DE" sz="1600" b="0" dirty="0">
                <a:solidFill>
                  <a:srgbClr val="8B0000"/>
                </a:solidFill>
                <a:effectLst/>
                <a:latin typeface="Consolas" panose="020B0609020204030204" pitchFamily="49" charset="0"/>
              </a:rPr>
              <a:t>/storageAccounts@2019-06-01'</a:t>
            </a:r>
            <a:r>
              <a:rPr lang="de-DE" sz="1600" b="0" dirty="0">
                <a:solidFill>
                  <a:srgbClr val="333333"/>
                </a:solidFill>
                <a:effectLst/>
                <a:latin typeface="Consolas" panose="020B0609020204030204" pitchFamily="49" charset="0"/>
              </a:rPr>
              <a:t> = {</a:t>
            </a:r>
          </a:p>
          <a:p>
            <a:pPr marL="0" indent="0">
              <a:buNone/>
            </a:pPr>
            <a:r>
              <a:rPr lang="de-DE" sz="1600" b="0" dirty="0">
                <a:solidFill>
                  <a:srgbClr val="333333"/>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name</a:t>
            </a:r>
            <a:r>
              <a:rPr lang="de-DE" sz="1600" b="0" dirty="0">
                <a:solidFill>
                  <a:srgbClr val="333333"/>
                </a:solidFill>
                <a:effectLst/>
                <a:latin typeface="Consolas" panose="020B0609020204030204" pitchFamily="49" charset="0"/>
              </a:rPr>
              <a:t>: </a:t>
            </a:r>
            <a:r>
              <a:rPr lang="de-DE" sz="1600" b="0" dirty="0" err="1">
                <a:solidFill>
                  <a:srgbClr val="FF4500"/>
                </a:solidFill>
                <a:effectLst/>
                <a:latin typeface="Consolas" panose="020B0609020204030204" pitchFamily="49" charset="0"/>
              </a:rPr>
              <a:t>accountName</a:t>
            </a:r>
            <a:endParaRPr lang="de-DE" sz="1600" b="0" dirty="0">
              <a:solidFill>
                <a:srgbClr val="333333"/>
              </a:solidFill>
              <a:effectLst/>
              <a:latin typeface="Consolas" panose="020B0609020204030204" pitchFamily="49" charset="0"/>
            </a:endParaRPr>
          </a:p>
          <a:p>
            <a:pPr marL="0" indent="0">
              <a:buNone/>
            </a:pPr>
            <a:r>
              <a:rPr lang="de-DE" sz="1600" b="0" dirty="0">
                <a:solidFill>
                  <a:srgbClr val="333333"/>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kind</a:t>
            </a:r>
            <a:r>
              <a:rPr lang="de-DE" sz="1600" b="0" dirty="0">
                <a:solidFill>
                  <a:srgbClr val="333333"/>
                </a:solidFill>
                <a:effectLst/>
                <a:latin typeface="Consolas" panose="020B0609020204030204" pitchFamily="49" charset="0"/>
              </a:rPr>
              <a:t>: </a:t>
            </a:r>
            <a:r>
              <a:rPr lang="de-DE" sz="1600" b="0" dirty="0">
                <a:solidFill>
                  <a:srgbClr val="8B0000"/>
                </a:solidFill>
                <a:effectLst/>
                <a:latin typeface="Consolas" panose="020B0609020204030204" pitchFamily="49" charset="0"/>
              </a:rPr>
              <a:t>'StorageV2'</a:t>
            </a:r>
            <a:endParaRPr lang="de-DE" sz="1600" b="0" dirty="0">
              <a:solidFill>
                <a:srgbClr val="333333"/>
              </a:solidFill>
              <a:effectLst/>
              <a:latin typeface="Consolas" panose="020B0609020204030204" pitchFamily="49" charset="0"/>
            </a:endParaRPr>
          </a:p>
          <a:p>
            <a:pPr marL="0" indent="0">
              <a:buNone/>
            </a:pPr>
            <a:r>
              <a:rPr lang="de-DE" sz="1600" b="0" dirty="0">
                <a:solidFill>
                  <a:srgbClr val="333333"/>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sku</a:t>
            </a:r>
            <a:r>
              <a:rPr lang="de-DE" sz="1600" b="0" dirty="0">
                <a:solidFill>
                  <a:srgbClr val="333333"/>
                </a:solidFill>
                <a:effectLst/>
                <a:latin typeface="Consolas" panose="020B0609020204030204" pitchFamily="49" charset="0"/>
              </a:rPr>
              <a:t>: {</a:t>
            </a:r>
          </a:p>
          <a:p>
            <a:pPr marL="0" indent="0">
              <a:buNone/>
            </a:pPr>
            <a:r>
              <a:rPr lang="de-DE" sz="1600" b="0" dirty="0">
                <a:solidFill>
                  <a:srgbClr val="333333"/>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name</a:t>
            </a:r>
            <a:r>
              <a:rPr lang="de-DE" sz="1600" b="0" dirty="0">
                <a:solidFill>
                  <a:srgbClr val="333333"/>
                </a:solidFill>
                <a:effectLst/>
                <a:latin typeface="Consolas" panose="020B0609020204030204" pitchFamily="49" charset="0"/>
              </a:rPr>
              <a:t>: </a:t>
            </a:r>
            <a:r>
              <a:rPr lang="de-DE" sz="1600" b="0" dirty="0">
                <a:solidFill>
                  <a:srgbClr val="8B0000"/>
                </a:solidFill>
                <a:effectLst/>
                <a:latin typeface="Consolas" panose="020B0609020204030204" pitchFamily="49" charset="0"/>
              </a:rPr>
              <a:t>'</a:t>
            </a:r>
            <a:r>
              <a:rPr lang="de-DE" sz="1600" b="0" dirty="0" err="1">
                <a:solidFill>
                  <a:srgbClr val="8B0000"/>
                </a:solidFill>
                <a:effectLst/>
                <a:latin typeface="Consolas" panose="020B0609020204030204" pitchFamily="49" charset="0"/>
              </a:rPr>
              <a:t>Standard_LRS</a:t>
            </a:r>
            <a:r>
              <a:rPr lang="de-DE" sz="1600" b="0" dirty="0">
                <a:solidFill>
                  <a:srgbClr val="8B0000"/>
                </a:solidFill>
                <a:effectLst/>
                <a:latin typeface="Consolas" panose="020B0609020204030204" pitchFamily="49" charset="0"/>
              </a:rPr>
              <a:t>'</a:t>
            </a:r>
            <a:endParaRPr lang="de-DE" sz="1600" b="0" dirty="0">
              <a:solidFill>
                <a:srgbClr val="333333"/>
              </a:solidFill>
              <a:effectLst/>
              <a:latin typeface="Consolas" panose="020B0609020204030204" pitchFamily="49" charset="0"/>
            </a:endParaRPr>
          </a:p>
          <a:p>
            <a:pPr marL="0" indent="0">
              <a:buNone/>
            </a:pPr>
            <a:r>
              <a:rPr lang="de-DE" sz="1600" b="0" dirty="0">
                <a:solidFill>
                  <a:srgbClr val="333333"/>
                </a:solidFill>
                <a:effectLst/>
                <a:latin typeface="Consolas" panose="020B0609020204030204" pitchFamily="49" charset="0"/>
              </a:rPr>
              <a:t>  }</a:t>
            </a:r>
          </a:p>
          <a:p>
            <a:pPr marL="0" indent="0">
              <a:buNone/>
            </a:pPr>
            <a:r>
              <a:rPr lang="de-DE" sz="1600" b="0" dirty="0">
                <a:solidFill>
                  <a:srgbClr val="333333"/>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location</a:t>
            </a:r>
            <a:r>
              <a:rPr lang="de-DE" sz="1600" b="0" dirty="0">
                <a:solidFill>
                  <a:srgbClr val="333333"/>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resourceGroup</a:t>
            </a:r>
            <a:r>
              <a:rPr lang="de-DE" sz="1600" b="0" dirty="0">
                <a:solidFill>
                  <a:srgbClr val="A9A9A9"/>
                </a:solidFill>
                <a:effectLst/>
                <a:latin typeface="Consolas" panose="020B0609020204030204" pitchFamily="49" charset="0"/>
              </a:rPr>
              <a:t>().</a:t>
            </a:r>
            <a:r>
              <a:rPr lang="de-DE" sz="1600" b="0" dirty="0" err="1">
                <a:solidFill>
                  <a:srgbClr val="2D2E45"/>
                </a:solidFill>
                <a:effectLst/>
                <a:latin typeface="Consolas" panose="020B0609020204030204" pitchFamily="49" charset="0"/>
              </a:rPr>
              <a:t>location</a:t>
            </a:r>
            <a:endParaRPr lang="de-DE" sz="1600" b="0" dirty="0">
              <a:solidFill>
                <a:srgbClr val="333333"/>
              </a:solidFill>
              <a:effectLst/>
              <a:latin typeface="Consolas" panose="020B0609020204030204" pitchFamily="49" charset="0"/>
            </a:endParaRPr>
          </a:p>
          <a:p>
            <a:pPr marL="0" indent="0">
              <a:buNone/>
            </a:pPr>
            <a:r>
              <a:rPr lang="de-DE" sz="1600" b="0" dirty="0">
                <a:solidFill>
                  <a:srgbClr val="333333"/>
                </a:solidFill>
                <a:effectLst/>
                <a:latin typeface="Consolas" panose="020B0609020204030204" pitchFamily="49" charset="0"/>
              </a:rPr>
              <a:t>}</a:t>
            </a:r>
          </a:p>
          <a:p>
            <a:pPr marL="0" indent="0">
              <a:buNone/>
            </a:pPr>
            <a:br>
              <a:rPr lang="de-DE" sz="1600" b="0" dirty="0">
                <a:solidFill>
                  <a:srgbClr val="333333"/>
                </a:solidFill>
                <a:effectLst/>
                <a:latin typeface="Consolas" panose="020B0609020204030204" pitchFamily="49" charset="0"/>
              </a:rPr>
            </a:br>
            <a:r>
              <a:rPr lang="de-DE" sz="1600" b="0" i="1" dirty="0">
                <a:solidFill>
                  <a:srgbClr val="006400"/>
                </a:solidFill>
                <a:effectLst/>
                <a:latin typeface="Consolas" panose="020B0609020204030204" pitchFamily="49" charset="0"/>
              </a:rPr>
              <a:t>// </a:t>
            </a:r>
            <a:r>
              <a:rPr lang="de-DE" sz="1600" b="0" i="1" dirty="0" err="1">
                <a:solidFill>
                  <a:srgbClr val="006400"/>
                </a:solidFill>
                <a:effectLst/>
                <a:latin typeface="Consolas" panose="020B0609020204030204" pitchFamily="49" charset="0"/>
              </a:rPr>
              <a:t>declare</a:t>
            </a:r>
            <a:r>
              <a:rPr lang="de-DE" sz="1600" b="0" i="1" dirty="0">
                <a:solidFill>
                  <a:srgbClr val="006400"/>
                </a:solidFill>
                <a:effectLst/>
                <a:latin typeface="Consolas" panose="020B0609020204030204" pitchFamily="49" charset="0"/>
              </a:rPr>
              <a:t> a lock </a:t>
            </a:r>
            <a:r>
              <a:rPr lang="de-DE" sz="1600" b="0" i="1" dirty="0" err="1">
                <a:solidFill>
                  <a:srgbClr val="006400"/>
                </a:solidFill>
                <a:effectLst/>
                <a:latin typeface="Consolas" panose="020B0609020204030204" pitchFamily="49" charset="0"/>
              </a:rPr>
              <a:t>resource</a:t>
            </a:r>
            <a:r>
              <a:rPr lang="de-DE" sz="1600" b="0" i="1" dirty="0">
                <a:solidFill>
                  <a:srgbClr val="006400"/>
                </a:solidFill>
                <a:effectLst/>
                <a:latin typeface="Consolas" panose="020B0609020204030204" pitchFamily="49" charset="0"/>
              </a:rPr>
              <a:t> </a:t>
            </a:r>
            <a:r>
              <a:rPr lang="de-DE" sz="1600" b="0" i="1" dirty="0" err="1">
                <a:solidFill>
                  <a:srgbClr val="006400"/>
                </a:solidFill>
                <a:effectLst/>
                <a:latin typeface="Consolas" panose="020B0609020204030204" pitchFamily="49" charset="0"/>
              </a:rPr>
              <a:t>extending</a:t>
            </a:r>
            <a:r>
              <a:rPr lang="de-DE" sz="1600" b="0" i="1" dirty="0">
                <a:solidFill>
                  <a:srgbClr val="006400"/>
                </a:solidFill>
                <a:effectLst/>
                <a:latin typeface="Consolas" panose="020B0609020204030204" pitchFamily="49" charset="0"/>
              </a:rPr>
              <a:t> </a:t>
            </a:r>
            <a:r>
              <a:rPr lang="de-DE" sz="1600" b="0" i="1" dirty="0" err="1">
                <a:solidFill>
                  <a:srgbClr val="006400"/>
                </a:solidFill>
                <a:effectLst/>
                <a:latin typeface="Consolas" panose="020B0609020204030204" pitchFamily="49" charset="0"/>
              </a:rPr>
              <a:t>the</a:t>
            </a:r>
            <a:r>
              <a:rPr lang="de-DE" sz="1600" b="0" i="1" dirty="0">
                <a:solidFill>
                  <a:srgbClr val="006400"/>
                </a:solidFill>
                <a:effectLst/>
                <a:latin typeface="Consolas" panose="020B0609020204030204" pitchFamily="49" charset="0"/>
              </a:rPr>
              <a:t> </a:t>
            </a:r>
            <a:r>
              <a:rPr lang="de-DE" sz="1600" b="0" i="1" dirty="0" err="1">
                <a:solidFill>
                  <a:srgbClr val="006400"/>
                </a:solidFill>
                <a:effectLst/>
                <a:latin typeface="Consolas" panose="020B0609020204030204" pitchFamily="49" charset="0"/>
              </a:rPr>
              <a:t>storage</a:t>
            </a:r>
            <a:r>
              <a:rPr lang="de-DE" sz="1600" b="0" i="1" dirty="0">
                <a:solidFill>
                  <a:srgbClr val="006400"/>
                </a:solidFill>
                <a:effectLst/>
                <a:latin typeface="Consolas" panose="020B0609020204030204" pitchFamily="49" charset="0"/>
              </a:rPr>
              <a:t> </a:t>
            </a:r>
            <a:r>
              <a:rPr lang="de-DE" sz="1600" b="0" i="1" dirty="0" err="1">
                <a:solidFill>
                  <a:srgbClr val="006400"/>
                </a:solidFill>
                <a:effectLst/>
                <a:latin typeface="Consolas" panose="020B0609020204030204" pitchFamily="49" charset="0"/>
              </a:rPr>
              <a:t>account</a:t>
            </a:r>
            <a:r>
              <a:rPr lang="de-DE" sz="1600" b="0" i="1" dirty="0">
                <a:solidFill>
                  <a:srgbClr val="006400"/>
                </a:solidFill>
                <a:effectLst/>
                <a:latin typeface="Consolas" panose="020B0609020204030204" pitchFamily="49" charset="0"/>
              </a:rPr>
              <a:t> </a:t>
            </a:r>
            <a:r>
              <a:rPr lang="de-DE" sz="1600" b="0" i="1" dirty="0" err="1">
                <a:solidFill>
                  <a:srgbClr val="006400"/>
                </a:solidFill>
                <a:effectLst/>
                <a:latin typeface="Consolas" panose="020B0609020204030204" pitchFamily="49" charset="0"/>
              </a:rPr>
              <a:t>by</a:t>
            </a:r>
            <a:r>
              <a:rPr lang="de-DE" sz="1600" b="0" i="1" dirty="0">
                <a:solidFill>
                  <a:srgbClr val="006400"/>
                </a:solidFill>
                <a:effectLst/>
                <a:latin typeface="Consolas" panose="020B0609020204030204" pitchFamily="49" charset="0"/>
              </a:rPr>
              <a:t> </a:t>
            </a:r>
            <a:r>
              <a:rPr lang="de-DE" sz="1600" b="0" i="1" dirty="0" err="1">
                <a:solidFill>
                  <a:srgbClr val="006400"/>
                </a:solidFill>
                <a:effectLst/>
                <a:latin typeface="Consolas" panose="020B0609020204030204" pitchFamily="49" charset="0"/>
              </a:rPr>
              <a:t>supplying</a:t>
            </a:r>
            <a:r>
              <a:rPr lang="de-DE" sz="1600" b="0" i="1" dirty="0">
                <a:solidFill>
                  <a:srgbClr val="006400"/>
                </a:solidFill>
                <a:effectLst/>
                <a:latin typeface="Consolas" panose="020B0609020204030204" pitchFamily="49" charset="0"/>
              </a:rPr>
              <a:t> </a:t>
            </a:r>
            <a:r>
              <a:rPr lang="de-DE" sz="1600" b="0" i="1" dirty="0" err="1">
                <a:solidFill>
                  <a:srgbClr val="006400"/>
                </a:solidFill>
                <a:effectLst/>
                <a:latin typeface="Consolas" panose="020B0609020204030204" pitchFamily="49" charset="0"/>
              </a:rPr>
              <a:t>the</a:t>
            </a:r>
            <a:r>
              <a:rPr lang="de-DE" sz="1600" b="0" i="1" dirty="0">
                <a:solidFill>
                  <a:srgbClr val="006400"/>
                </a:solidFill>
                <a:effectLst/>
                <a:latin typeface="Consolas" panose="020B0609020204030204" pitchFamily="49" charset="0"/>
              </a:rPr>
              <a:t> '</a:t>
            </a:r>
            <a:r>
              <a:rPr lang="de-DE" sz="1600" b="0" i="1" dirty="0" err="1">
                <a:solidFill>
                  <a:srgbClr val="006400"/>
                </a:solidFill>
                <a:effectLst/>
                <a:latin typeface="Consolas" panose="020B0609020204030204" pitchFamily="49" charset="0"/>
              </a:rPr>
              <a:t>scope</a:t>
            </a:r>
            <a:r>
              <a:rPr lang="de-DE" sz="1600" b="0" i="1" dirty="0">
                <a:solidFill>
                  <a:srgbClr val="006400"/>
                </a:solidFill>
                <a:effectLst/>
                <a:latin typeface="Consolas" panose="020B0609020204030204" pitchFamily="49" charset="0"/>
              </a:rPr>
              <a:t>' </a:t>
            </a:r>
            <a:r>
              <a:rPr lang="de-DE" sz="1600" b="0" i="1" dirty="0" err="1">
                <a:solidFill>
                  <a:srgbClr val="006400"/>
                </a:solidFill>
                <a:effectLst/>
                <a:latin typeface="Consolas" panose="020B0609020204030204" pitchFamily="49" charset="0"/>
              </a:rPr>
              <a:t>property</a:t>
            </a:r>
            <a:endParaRPr lang="de-DE" sz="1600" b="0" dirty="0">
              <a:solidFill>
                <a:srgbClr val="333333"/>
              </a:solidFill>
              <a:effectLst/>
              <a:latin typeface="Consolas" panose="020B0609020204030204" pitchFamily="49" charset="0"/>
            </a:endParaRPr>
          </a:p>
          <a:p>
            <a:pPr marL="0" indent="0">
              <a:buNone/>
            </a:pPr>
            <a:r>
              <a:rPr lang="de-DE" sz="1600" b="0" dirty="0" err="1">
                <a:solidFill>
                  <a:srgbClr val="00008B"/>
                </a:solidFill>
                <a:effectLst/>
                <a:latin typeface="Consolas" panose="020B0609020204030204" pitchFamily="49" charset="0"/>
              </a:rPr>
              <a:t>resource</a:t>
            </a:r>
            <a:r>
              <a:rPr lang="de-DE" sz="1600" b="0" dirty="0">
                <a:solidFill>
                  <a:srgbClr val="333333"/>
                </a:solidFill>
                <a:effectLst/>
                <a:latin typeface="Consolas" panose="020B0609020204030204" pitchFamily="49" charset="0"/>
              </a:rPr>
              <a:t> </a:t>
            </a:r>
            <a:r>
              <a:rPr lang="de-DE" sz="1600" b="0" dirty="0" err="1">
                <a:solidFill>
                  <a:srgbClr val="FF4500"/>
                </a:solidFill>
                <a:effectLst/>
                <a:latin typeface="Consolas" panose="020B0609020204030204" pitchFamily="49" charset="0"/>
              </a:rPr>
              <a:t>lockResource</a:t>
            </a:r>
            <a:r>
              <a:rPr lang="de-DE" sz="1600" b="0" dirty="0">
                <a:solidFill>
                  <a:srgbClr val="333333"/>
                </a:solidFill>
                <a:effectLst/>
                <a:latin typeface="Consolas" panose="020B0609020204030204" pitchFamily="49" charset="0"/>
              </a:rPr>
              <a:t> </a:t>
            </a:r>
            <a:r>
              <a:rPr lang="de-DE" sz="1600" b="0" dirty="0">
                <a:solidFill>
                  <a:srgbClr val="8B0000"/>
                </a:solidFill>
                <a:effectLst/>
                <a:latin typeface="Consolas" panose="020B0609020204030204" pitchFamily="49" charset="0"/>
              </a:rPr>
              <a:t>'</a:t>
            </a:r>
            <a:r>
              <a:rPr lang="de-DE" sz="1600" b="0" dirty="0" err="1">
                <a:solidFill>
                  <a:srgbClr val="8B0000"/>
                </a:solidFill>
                <a:effectLst/>
                <a:latin typeface="Consolas" panose="020B0609020204030204" pitchFamily="49" charset="0"/>
              </a:rPr>
              <a:t>Microsoft.Authorization</a:t>
            </a:r>
            <a:r>
              <a:rPr lang="de-DE" sz="1600" b="0" dirty="0">
                <a:solidFill>
                  <a:srgbClr val="8B0000"/>
                </a:solidFill>
                <a:effectLst/>
                <a:latin typeface="Consolas" panose="020B0609020204030204" pitchFamily="49" charset="0"/>
              </a:rPr>
              <a:t>/locks@2016-09-01'</a:t>
            </a:r>
            <a:r>
              <a:rPr lang="de-DE" sz="1600" b="0" dirty="0">
                <a:solidFill>
                  <a:srgbClr val="333333"/>
                </a:solidFill>
                <a:effectLst/>
                <a:latin typeface="Consolas" panose="020B0609020204030204" pitchFamily="49" charset="0"/>
              </a:rPr>
              <a:t> = {</a:t>
            </a:r>
          </a:p>
          <a:p>
            <a:pPr marL="0" indent="0">
              <a:buNone/>
            </a:pPr>
            <a:r>
              <a:rPr lang="de-DE" sz="1600" b="0" dirty="0">
                <a:solidFill>
                  <a:srgbClr val="333333"/>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name</a:t>
            </a:r>
            <a:r>
              <a:rPr lang="de-DE" sz="1600" b="0" dirty="0">
                <a:solidFill>
                  <a:srgbClr val="333333"/>
                </a:solidFill>
                <a:effectLst/>
                <a:latin typeface="Consolas" panose="020B0609020204030204" pitchFamily="49" charset="0"/>
              </a:rPr>
              <a:t>: </a:t>
            </a:r>
            <a:r>
              <a:rPr lang="de-DE" sz="1600" b="0" dirty="0">
                <a:solidFill>
                  <a:srgbClr val="8B0000"/>
                </a:solidFill>
                <a:effectLst/>
                <a:latin typeface="Consolas" panose="020B0609020204030204" pitchFamily="49" charset="0"/>
              </a:rPr>
              <a:t>'</a:t>
            </a:r>
            <a:r>
              <a:rPr lang="de-DE" sz="1600" b="0" dirty="0" err="1">
                <a:solidFill>
                  <a:srgbClr val="8B0000"/>
                </a:solidFill>
                <a:effectLst/>
                <a:latin typeface="Consolas" panose="020B0609020204030204" pitchFamily="49" charset="0"/>
              </a:rPr>
              <a:t>DontDelete</a:t>
            </a:r>
            <a:r>
              <a:rPr lang="de-DE" sz="1600" b="0" dirty="0">
                <a:solidFill>
                  <a:srgbClr val="8B0000"/>
                </a:solidFill>
                <a:effectLst/>
                <a:latin typeface="Consolas" panose="020B0609020204030204" pitchFamily="49" charset="0"/>
              </a:rPr>
              <a:t>'</a:t>
            </a:r>
            <a:endParaRPr lang="de-DE" sz="1600" b="0" dirty="0">
              <a:solidFill>
                <a:srgbClr val="333333"/>
              </a:solidFill>
              <a:effectLst/>
              <a:latin typeface="Consolas" panose="020B0609020204030204" pitchFamily="49" charset="0"/>
            </a:endParaRPr>
          </a:p>
          <a:p>
            <a:pPr marL="0" indent="0">
              <a:buNone/>
            </a:pPr>
            <a:r>
              <a:rPr lang="de-DE" sz="1600" b="0" dirty="0">
                <a:solidFill>
                  <a:srgbClr val="333333"/>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scope</a:t>
            </a:r>
            <a:r>
              <a:rPr lang="de-DE" sz="1600" b="0" dirty="0">
                <a:solidFill>
                  <a:srgbClr val="333333"/>
                </a:solidFill>
                <a:effectLst/>
                <a:latin typeface="Consolas" panose="020B0609020204030204" pitchFamily="49" charset="0"/>
              </a:rPr>
              <a:t>: </a:t>
            </a:r>
            <a:r>
              <a:rPr lang="de-DE" sz="1600" b="0" dirty="0" err="1">
                <a:solidFill>
                  <a:srgbClr val="FF4500"/>
                </a:solidFill>
                <a:effectLst/>
                <a:latin typeface="Consolas" panose="020B0609020204030204" pitchFamily="49" charset="0"/>
              </a:rPr>
              <a:t>storageAcc</a:t>
            </a:r>
            <a:endParaRPr lang="de-DE" sz="1600" b="0" dirty="0">
              <a:solidFill>
                <a:srgbClr val="333333"/>
              </a:solidFill>
              <a:effectLst/>
              <a:latin typeface="Consolas" panose="020B0609020204030204" pitchFamily="49" charset="0"/>
            </a:endParaRPr>
          </a:p>
          <a:p>
            <a:pPr marL="0" indent="0">
              <a:buNone/>
            </a:pPr>
            <a:r>
              <a:rPr lang="de-DE" sz="1600" b="0" dirty="0">
                <a:solidFill>
                  <a:srgbClr val="333333"/>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properties</a:t>
            </a:r>
            <a:r>
              <a:rPr lang="de-DE" sz="1600" b="0" dirty="0">
                <a:solidFill>
                  <a:srgbClr val="333333"/>
                </a:solidFill>
                <a:effectLst/>
                <a:latin typeface="Consolas" panose="020B0609020204030204" pitchFamily="49" charset="0"/>
              </a:rPr>
              <a:t>: {</a:t>
            </a:r>
          </a:p>
          <a:p>
            <a:pPr marL="0" indent="0">
              <a:buNone/>
            </a:pPr>
            <a:r>
              <a:rPr lang="de-DE" sz="1600" b="0" dirty="0">
                <a:solidFill>
                  <a:srgbClr val="333333"/>
                </a:solidFill>
                <a:effectLst/>
                <a:latin typeface="Consolas" panose="020B0609020204030204" pitchFamily="49" charset="0"/>
              </a:rPr>
              <a:t>    </a:t>
            </a:r>
            <a:r>
              <a:rPr lang="de-DE" sz="1600" b="0" dirty="0" err="1">
                <a:solidFill>
                  <a:srgbClr val="0000FF"/>
                </a:solidFill>
                <a:effectLst/>
                <a:latin typeface="Consolas" panose="020B0609020204030204" pitchFamily="49" charset="0"/>
              </a:rPr>
              <a:t>level</a:t>
            </a:r>
            <a:r>
              <a:rPr lang="de-DE" sz="1600" b="0" dirty="0">
                <a:solidFill>
                  <a:srgbClr val="333333"/>
                </a:solidFill>
                <a:effectLst/>
                <a:latin typeface="Consolas" panose="020B0609020204030204" pitchFamily="49" charset="0"/>
              </a:rPr>
              <a:t>: </a:t>
            </a:r>
            <a:r>
              <a:rPr lang="de-DE" sz="1600" b="0" dirty="0">
                <a:solidFill>
                  <a:srgbClr val="8B0000"/>
                </a:solidFill>
                <a:effectLst/>
                <a:latin typeface="Consolas" panose="020B0609020204030204" pitchFamily="49" charset="0"/>
              </a:rPr>
              <a:t>'</a:t>
            </a:r>
            <a:r>
              <a:rPr lang="de-DE" sz="1600" b="0" dirty="0" err="1">
                <a:solidFill>
                  <a:srgbClr val="8B0000"/>
                </a:solidFill>
                <a:effectLst/>
                <a:latin typeface="Consolas" panose="020B0609020204030204" pitchFamily="49" charset="0"/>
              </a:rPr>
              <a:t>CanNotDelete</a:t>
            </a:r>
            <a:r>
              <a:rPr lang="de-DE" sz="1600" b="0" dirty="0">
                <a:solidFill>
                  <a:srgbClr val="8B0000"/>
                </a:solidFill>
                <a:effectLst/>
                <a:latin typeface="Consolas" panose="020B0609020204030204" pitchFamily="49" charset="0"/>
              </a:rPr>
              <a:t>'</a:t>
            </a:r>
            <a:endParaRPr lang="de-DE" sz="1600" b="0" dirty="0">
              <a:solidFill>
                <a:srgbClr val="333333"/>
              </a:solidFill>
              <a:effectLst/>
              <a:latin typeface="Consolas" panose="020B0609020204030204" pitchFamily="49" charset="0"/>
            </a:endParaRPr>
          </a:p>
          <a:p>
            <a:pPr marL="0" indent="0">
              <a:buNone/>
            </a:pPr>
            <a:r>
              <a:rPr lang="de-DE" sz="1600" b="0" dirty="0">
                <a:solidFill>
                  <a:srgbClr val="333333"/>
                </a:solidFill>
                <a:effectLst/>
                <a:latin typeface="Consolas" panose="020B0609020204030204" pitchFamily="49" charset="0"/>
              </a:rPr>
              <a:t>  }</a:t>
            </a:r>
          </a:p>
          <a:p>
            <a:pPr marL="0" indent="0">
              <a:buNone/>
            </a:pPr>
            <a:r>
              <a:rPr lang="de-DE" sz="1600" b="0" dirty="0">
                <a:solidFill>
                  <a:srgbClr val="333333"/>
                </a:solidFill>
                <a:effectLst/>
                <a:latin typeface="Consolas" panose="020B0609020204030204" pitchFamily="49" charset="0"/>
              </a:rPr>
              <a:t>}</a:t>
            </a:r>
          </a:p>
          <a:p>
            <a:pPr marL="0" indent="0">
              <a:buNone/>
            </a:pPr>
            <a:endParaRPr lang="de-DE" sz="1600" dirty="0"/>
          </a:p>
        </p:txBody>
      </p:sp>
    </p:spTree>
    <p:extLst>
      <p:ext uri="{BB962C8B-B14F-4D97-AF65-F5344CB8AC3E}">
        <p14:creationId xmlns:p14="http://schemas.microsoft.com/office/powerpoint/2010/main" val="359558385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AF853A98-A3CD-4706-BA4C-DC415698F7F8}"/>
              </a:ext>
            </a:extLst>
          </p:cNvPr>
          <p:cNvSpPr>
            <a:spLocks noGrp="1"/>
          </p:cNvSpPr>
          <p:nvPr>
            <p:ph type="title"/>
          </p:nvPr>
        </p:nvSpPr>
        <p:spPr/>
        <p:txBody>
          <a:bodyPr/>
          <a:lstStyle/>
          <a:p>
            <a:r>
              <a:rPr lang="de-DE" dirty="0" err="1"/>
              <a:t>Functions</a:t>
            </a:r>
            <a:endParaRPr lang="de-DE" dirty="0"/>
          </a:p>
        </p:txBody>
      </p:sp>
    </p:spTree>
    <p:extLst>
      <p:ext uri="{BB962C8B-B14F-4D97-AF65-F5344CB8AC3E}">
        <p14:creationId xmlns:p14="http://schemas.microsoft.com/office/powerpoint/2010/main" val="271114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FE830A8-2152-49B6-AB66-245B69CB696D}"/>
              </a:ext>
            </a:extLst>
          </p:cNvPr>
          <p:cNvSpPr>
            <a:spLocks noGrp="1"/>
          </p:cNvSpPr>
          <p:nvPr>
            <p:ph type="title"/>
          </p:nvPr>
        </p:nvSpPr>
        <p:spPr/>
        <p:txBody>
          <a:bodyPr/>
          <a:lstStyle/>
          <a:p>
            <a:r>
              <a:rPr lang="de-DE" b="1" i="0" dirty="0">
                <a:solidFill>
                  <a:srgbClr val="171717"/>
                </a:solidFill>
                <a:effectLst/>
                <a:latin typeface="Segoe UI" panose="020B0502040204020203" pitchFamily="34" charset="0"/>
              </a:rPr>
              <a:t>Array </a:t>
            </a:r>
            <a:r>
              <a:rPr lang="de-DE" b="1" i="0" dirty="0" err="1">
                <a:solidFill>
                  <a:srgbClr val="171717"/>
                </a:solidFill>
                <a:effectLst/>
                <a:latin typeface="Segoe UI" panose="020B0502040204020203" pitchFamily="34" charset="0"/>
              </a:rPr>
              <a:t>functions</a:t>
            </a:r>
            <a:endParaRPr lang="de-DE" dirty="0"/>
          </a:p>
        </p:txBody>
      </p:sp>
      <p:sp>
        <p:nvSpPr>
          <p:cNvPr id="5" name="Inhaltsplatzhalter 4">
            <a:extLst>
              <a:ext uri="{FF2B5EF4-FFF2-40B4-BE49-F238E27FC236}">
                <a16:creationId xmlns:a16="http://schemas.microsoft.com/office/drawing/2014/main" id="{BE8163E7-0423-439E-9672-FBD9A3CE399F}"/>
              </a:ext>
            </a:extLst>
          </p:cNvPr>
          <p:cNvSpPr>
            <a:spLocks noGrp="1"/>
          </p:cNvSpPr>
          <p:nvPr>
            <p:ph sz="quarter" idx="12"/>
          </p:nvPr>
        </p:nvSpPr>
        <p:spPr>
          <a:xfrm>
            <a:off x="584200" y="1435100"/>
            <a:ext cx="5211763" cy="4050340"/>
          </a:xfrm>
        </p:spPr>
        <p:txBody>
          <a:bodyPr/>
          <a:lstStyle/>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2"/>
              </a:rPr>
              <a:t>array</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err="1">
                <a:solidFill>
                  <a:srgbClr val="171717"/>
                </a:solidFill>
                <a:effectLst/>
                <a:latin typeface="Segoe UI" panose="020B0502040204020203" pitchFamily="34" charset="0"/>
                <a:hlinkClick r:id="rId3"/>
              </a:rPr>
              <a:t>concat</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contains</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5"/>
              </a:rPr>
              <a:t>empty</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first</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7"/>
              </a:rPr>
              <a:t>intersection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8"/>
              </a:rPr>
              <a:t>last</a:t>
            </a:r>
            <a:endParaRPr lang="en-US" b="0" i="0" dirty="0">
              <a:solidFill>
                <a:srgbClr val="171717"/>
              </a:solidFill>
              <a:effectLst/>
              <a:latin typeface="Segoe UI" panose="020B0502040204020203" pitchFamily="34" charset="0"/>
            </a:endParaRPr>
          </a:p>
          <a:p>
            <a:endParaRPr lang="de-DE" dirty="0"/>
          </a:p>
        </p:txBody>
      </p:sp>
      <p:sp>
        <p:nvSpPr>
          <p:cNvPr id="6" name="Inhaltsplatzhalter 5">
            <a:extLst>
              <a:ext uri="{FF2B5EF4-FFF2-40B4-BE49-F238E27FC236}">
                <a16:creationId xmlns:a16="http://schemas.microsoft.com/office/drawing/2014/main" id="{8C57C133-3860-4894-B4FF-2287F03FCDA5}"/>
              </a:ext>
            </a:extLst>
          </p:cNvPr>
          <p:cNvSpPr>
            <a:spLocks noGrp="1"/>
          </p:cNvSpPr>
          <p:nvPr>
            <p:ph sz="quarter" idx="13"/>
          </p:nvPr>
        </p:nvSpPr>
        <p:spPr>
          <a:xfrm>
            <a:off x="6389688" y="1435100"/>
            <a:ext cx="5219700" cy="4050340"/>
          </a:xfrm>
        </p:spPr>
        <p:txBody>
          <a:bodyPr/>
          <a:lstStyle/>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9"/>
              </a:rPr>
              <a:t>length</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0"/>
              </a:rPr>
              <a:t>min</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1"/>
              </a:rPr>
              <a:t>max</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2"/>
              </a:rPr>
              <a:t>range</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3"/>
              </a:rPr>
              <a:t>skip</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4"/>
              </a:rPr>
              <a:t>take</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15"/>
              </a:rPr>
              <a:t>union</a:t>
            </a:r>
            <a:endParaRPr lang="en-US" b="0" i="0" dirty="0">
              <a:solidFill>
                <a:srgbClr val="171717"/>
              </a:solidFill>
              <a:effectLst/>
              <a:latin typeface="Segoe UI" panose="020B0502040204020203" pitchFamily="34" charset="0"/>
            </a:endParaRPr>
          </a:p>
          <a:p>
            <a:endParaRPr lang="de-DE" dirty="0"/>
          </a:p>
        </p:txBody>
      </p:sp>
    </p:spTree>
    <p:extLst>
      <p:ext uri="{BB962C8B-B14F-4D97-AF65-F5344CB8AC3E}">
        <p14:creationId xmlns:p14="http://schemas.microsoft.com/office/powerpoint/2010/main" val="15379727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4EE01C-C50C-48A1-8B99-E074740D81AC}"/>
              </a:ext>
            </a:extLst>
          </p:cNvPr>
          <p:cNvSpPr>
            <a:spLocks noGrp="1"/>
          </p:cNvSpPr>
          <p:nvPr>
            <p:ph type="title"/>
          </p:nvPr>
        </p:nvSpPr>
        <p:spPr>
          <a:xfrm>
            <a:off x="588263" y="457200"/>
            <a:ext cx="11018520" cy="553998"/>
          </a:xfrm>
        </p:spPr>
        <p:txBody>
          <a:bodyPr/>
          <a:lstStyle/>
          <a:p>
            <a:pPr algn="l"/>
            <a:r>
              <a:rPr lang="de-DE" b="1" i="0" dirty="0" err="1">
                <a:solidFill>
                  <a:srgbClr val="171717"/>
                </a:solidFill>
                <a:effectLst/>
                <a:latin typeface="Segoe UI" panose="020B0502040204020203" pitchFamily="34" charset="0"/>
              </a:rPr>
              <a:t>Resource</a:t>
            </a:r>
            <a:r>
              <a:rPr lang="de-DE" b="1" i="0" dirty="0">
                <a:solidFill>
                  <a:srgbClr val="171717"/>
                </a:solidFill>
                <a:effectLst/>
                <a:latin typeface="Segoe UI" panose="020B0502040204020203" pitchFamily="34" charset="0"/>
              </a:rPr>
              <a:t> </a:t>
            </a:r>
            <a:r>
              <a:rPr lang="de-DE" b="1" i="0" dirty="0" err="1">
                <a:solidFill>
                  <a:srgbClr val="171717"/>
                </a:solidFill>
                <a:effectLst/>
                <a:latin typeface="Segoe UI" panose="020B0502040204020203" pitchFamily="34" charset="0"/>
              </a:rPr>
              <a:t>functions</a:t>
            </a:r>
            <a:endParaRPr lang="de-DE" b="1" i="0" dirty="0">
              <a:solidFill>
                <a:srgbClr val="171717"/>
              </a:solidFill>
              <a:effectLst/>
              <a:latin typeface="Segoe UI" panose="020B0502040204020203" pitchFamily="34" charset="0"/>
            </a:endParaRPr>
          </a:p>
        </p:txBody>
      </p:sp>
      <p:sp>
        <p:nvSpPr>
          <p:cNvPr id="3" name="Inhaltsplatzhalter 2">
            <a:extLst>
              <a:ext uri="{FF2B5EF4-FFF2-40B4-BE49-F238E27FC236}">
                <a16:creationId xmlns:a16="http://schemas.microsoft.com/office/drawing/2014/main" id="{795BF31F-F1EE-4034-BA45-178E7A75AC35}"/>
              </a:ext>
            </a:extLst>
          </p:cNvPr>
          <p:cNvSpPr>
            <a:spLocks noGrp="1"/>
          </p:cNvSpPr>
          <p:nvPr>
            <p:ph sz="quarter" idx="12"/>
          </p:nvPr>
        </p:nvSpPr>
        <p:spPr>
          <a:xfrm>
            <a:off x="584200" y="1435100"/>
            <a:ext cx="5211763" cy="4050340"/>
          </a:xfrm>
        </p:spPr>
        <p:txBody>
          <a:bodyPr/>
          <a:lstStyle/>
          <a:p>
            <a:pPr algn="l">
              <a:buFont typeface="Arial" panose="020B0604020202020204" pitchFamily="34" charset="0"/>
              <a:buChar char="•"/>
            </a:pPr>
            <a:r>
              <a:rPr lang="de-DE" b="0" i="0" u="none" strike="noStrike" dirty="0" err="1">
                <a:solidFill>
                  <a:srgbClr val="171717"/>
                </a:solidFill>
                <a:effectLst/>
                <a:latin typeface="Segoe UI" panose="020B0502040204020203" pitchFamily="34" charset="0"/>
                <a:hlinkClick r:id="rId2"/>
              </a:rPr>
              <a:t>extensionResourceId</a:t>
            </a:r>
            <a:endParaRPr lang="de-DE" b="0" i="0" dirty="0">
              <a:solidFill>
                <a:srgbClr val="171717"/>
              </a:solidFill>
              <a:effectLst/>
              <a:latin typeface="Segoe UI" panose="020B0502040204020203" pitchFamily="34" charset="0"/>
            </a:endParaRPr>
          </a:p>
          <a:p>
            <a:pPr algn="l">
              <a:buFont typeface="Arial" panose="020B0604020202020204" pitchFamily="34" charset="0"/>
              <a:buChar char="•"/>
            </a:pPr>
            <a:r>
              <a:rPr lang="de-DE" b="0" i="0" u="none" strike="noStrike" dirty="0" err="1">
                <a:solidFill>
                  <a:srgbClr val="171717"/>
                </a:solidFill>
                <a:effectLst/>
                <a:latin typeface="Segoe UI" panose="020B0502040204020203" pitchFamily="34" charset="0"/>
                <a:hlinkClick r:id="rId3"/>
              </a:rPr>
              <a:t>listAccountSas</a:t>
            </a:r>
            <a:endParaRPr lang="de-DE" b="0" i="0" dirty="0">
              <a:solidFill>
                <a:srgbClr val="171717"/>
              </a:solidFill>
              <a:effectLst/>
              <a:latin typeface="Segoe UI" panose="020B0502040204020203" pitchFamily="34" charset="0"/>
            </a:endParaRPr>
          </a:p>
          <a:p>
            <a:pPr algn="l">
              <a:buFont typeface="Arial" panose="020B0604020202020204" pitchFamily="34" charset="0"/>
              <a:buChar char="•"/>
            </a:pPr>
            <a:r>
              <a:rPr lang="de-DE" b="0" i="0" u="none" strike="noStrike" dirty="0" err="1">
                <a:solidFill>
                  <a:srgbClr val="171717"/>
                </a:solidFill>
                <a:effectLst/>
                <a:latin typeface="Segoe UI" panose="020B0502040204020203" pitchFamily="34" charset="0"/>
                <a:hlinkClick r:id="rId4"/>
              </a:rPr>
              <a:t>listKeys</a:t>
            </a:r>
            <a:endParaRPr lang="de-DE" b="0" i="0" dirty="0">
              <a:solidFill>
                <a:srgbClr val="171717"/>
              </a:solidFill>
              <a:effectLst/>
              <a:latin typeface="Segoe UI" panose="020B0502040204020203" pitchFamily="34" charset="0"/>
            </a:endParaRPr>
          </a:p>
          <a:p>
            <a:pPr algn="l">
              <a:buFont typeface="Arial" panose="020B0604020202020204" pitchFamily="34" charset="0"/>
              <a:buChar char="•"/>
            </a:pPr>
            <a:r>
              <a:rPr lang="de-DE" b="0" i="0" u="none" strike="noStrike" dirty="0" err="1">
                <a:solidFill>
                  <a:srgbClr val="171717"/>
                </a:solidFill>
                <a:effectLst/>
                <a:latin typeface="Segoe UI" panose="020B0502040204020203" pitchFamily="34" charset="0"/>
                <a:hlinkClick r:id="rId3"/>
              </a:rPr>
              <a:t>listSecrets</a:t>
            </a:r>
            <a:endParaRPr lang="de-DE" b="0" i="0" dirty="0">
              <a:solidFill>
                <a:srgbClr val="171717"/>
              </a:solidFill>
              <a:effectLst/>
              <a:latin typeface="Segoe UI" panose="020B0502040204020203" pitchFamily="34" charset="0"/>
            </a:endParaRPr>
          </a:p>
          <a:p>
            <a:pPr algn="l">
              <a:buFont typeface="Arial" panose="020B0604020202020204" pitchFamily="34" charset="0"/>
              <a:buChar char="•"/>
            </a:pPr>
            <a:r>
              <a:rPr lang="de-DE" b="0" i="0" u="none" strike="noStrike" dirty="0" err="1">
                <a:solidFill>
                  <a:srgbClr val="171717"/>
                </a:solidFill>
                <a:effectLst/>
                <a:latin typeface="Segoe UI" panose="020B0502040204020203" pitchFamily="34" charset="0"/>
                <a:hlinkClick r:id="rId3"/>
              </a:rPr>
              <a:t>list</a:t>
            </a:r>
            <a:r>
              <a:rPr lang="de-DE" b="0" i="0" u="none" strike="noStrike" dirty="0">
                <a:solidFill>
                  <a:srgbClr val="171717"/>
                </a:solidFill>
                <a:effectLst/>
                <a:latin typeface="Segoe UI" panose="020B0502040204020203" pitchFamily="34" charset="0"/>
                <a:hlinkClick r:id="rId3"/>
              </a:rPr>
              <a:t>*</a:t>
            </a:r>
            <a:endParaRPr lang="de-DE" b="0" i="0" dirty="0">
              <a:solidFill>
                <a:srgbClr val="171717"/>
              </a:solidFill>
              <a:effectLst/>
              <a:latin typeface="Segoe UI" panose="020B0502040204020203" pitchFamily="34" charset="0"/>
            </a:endParaRPr>
          </a:p>
          <a:p>
            <a:pPr algn="l">
              <a:buFont typeface="Arial" panose="020B0604020202020204" pitchFamily="34" charset="0"/>
              <a:buChar char="•"/>
            </a:pPr>
            <a:r>
              <a:rPr lang="de-DE" b="0" i="0" u="none" strike="noStrike" dirty="0" err="1">
                <a:solidFill>
                  <a:srgbClr val="171717"/>
                </a:solidFill>
                <a:effectLst/>
                <a:latin typeface="Segoe UI" panose="020B0502040204020203" pitchFamily="34" charset="0"/>
                <a:hlinkClick r:id="rId5"/>
              </a:rPr>
              <a:t>pickZones</a:t>
            </a:r>
            <a:endParaRPr lang="de-DE" b="0" i="0" dirty="0">
              <a:solidFill>
                <a:srgbClr val="171717"/>
              </a:solidFill>
              <a:effectLst/>
              <a:latin typeface="Segoe UI" panose="020B0502040204020203" pitchFamily="34" charset="0"/>
            </a:endParaRPr>
          </a:p>
          <a:p>
            <a:pPr algn="l">
              <a:buFont typeface="Arial" panose="020B0604020202020204" pitchFamily="34" charset="0"/>
              <a:buChar char="•"/>
            </a:pPr>
            <a:r>
              <a:rPr lang="de-DE" b="0" i="0" u="none" strike="noStrike" dirty="0" err="1">
                <a:solidFill>
                  <a:srgbClr val="171717"/>
                </a:solidFill>
                <a:effectLst/>
                <a:latin typeface="Segoe UI" panose="020B0502040204020203" pitchFamily="34" charset="0"/>
                <a:hlinkClick r:id="rId6"/>
              </a:rPr>
              <a:t>reference</a:t>
            </a:r>
            <a:endParaRPr lang="de-DE" b="0" i="0" dirty="0">
              <a:solidFill>
                <a:srgbClr val="171717"/>
              </a:solidFill>
              <a:effectLst/>
              <a:latin typeface="Segoe UI" panose="020B0502040204020203" pitchFamily="34" charset="0"/>
            </a:endParaRPr>
          </a:p>
          <a:p>
            <a:endParaRPr lang="de-DE" dirty="0"/>
          </a:p>
        </p:txBody>
      </p:sp>
      <p:sp>
        <p:nvSpPr>
          <p:cNvPr id="4" name="Inhaltsplatzhalter 3">
            <a:extLst>
              <a:ext uri="{FF2B5EF4-FFF2-40B4-BE49-F238E27FC236}">
                <a16:creationId xmlns:a16="http://schemas.microsoft.com/office/drawing/2014/main" id="{C390370F-D358-45FD-BE2B-A1DE29978088}"/>
              </a:ext>
            </a:extLst>
          </p:cNvPr>
          <p:cNvSpPr>
            <a:spLocks noGrp="1"/>
          </p:cNvSpPr>
          <p:nvPr>
            <p:ph sz="quarter" idx="13"/>
          </p:nvPr>
        </p:nvSpPr>
        <p:spPr>
          <a:xfrm>
            <a:off x="6389688" y="1435100"/>
            <a:ext cx="5219700" cy="3791807"/>
          </a:xfrm>
        </p:spPr>
        <p:txBody>
          <a:bodyPr/>
          <a:lstStyle/>
          <a:p>
            <a:pPr algn="l">
              <a:buFont typeface="Arial" panose="020B0604020202020204" pitchFamily="34" charset="0"/>
              <a:buChar char="•"/>
            </a:pPr>
            <a:r>
              <a:rPr lang="de-DE" b="0" i="0" u="none" strike="noStrike" dirty="0" err="1">
                <a:solidFill>
                  <a:srgbClr val="171717"/>
                </a:solidFill>
                <a:effectLst/>
                <a:latin typeface="Segoe UI" panose="020B0502040204020203" pitchFamily="34" charset="0"/>
                <a:hlinkClick r:id="rId7"/>
              </a:rPr>
              <a:t>resourceId</a:t>
            </a:r>
            <a:r>
              <a:rPr lang="de-DE" b="0" i="0" dirty="0">
                <a:solidFill>
                  <a:srgbClr val="171717"/>
                </a:solidFill>
                <a:effectLst/>
                <a:latin typeface="Segoe UI" panose="020B0502040204020203" pitchFamily="34" charset="0"/>
              </a:rPr>
              <a:t> - </a:t>
            </a:r>
            <a:r>
              <a:rPr lang="de-DE" b="0" i="0" dirty="0" err="1">
                <a:solidFill>
                  <a:srgbClr val="171717"/>
                </a:solidFill>
                <a:effectLst/>
                <a:latin typeface="Segoe UI" panose="020B0502040204020203" pitchFamily="34" charset="0"/>
              </a:rPr>
              <a:t>can</a:t>
            </a:r>
            <a:r>
              <a:rPr lang="de-DE" b="0" i="0" dirty="0">
                <a:solidFill>
                  <a:srgbClr val="171717"/>
                </a:solidFill>
                <a:effectLst/>
                <a:latin typeface="Segoe UI" panose="020B0502040204020203" pitchFamily="34" charset="0"/>
              </a:rPr>
              <a:t> </a:t>
            </a:r>
            <a:r>
              <a:rPr lang="de-DE" b="0" i="0" dirty="0" err="1">
                <a:solidFill>
                  <a:srgbClr val="171717"/>
                </a:solidFill>
                <a:effectLst/>
                <a:latin typeface="Segoe UI" panose="020B0502040204020203" pitchFamily="34" charset="0"/>
              </a:rPr>
              <a:t>be</a:t>
            </a:r>
            <a:r>
              <a:rPr lang="de-DE" b="0" i="0" dirty="0">
                <a:solidFill>
                  <a:srgbClr val="171717"/>
                </a:solidFill>
                <a:effectLst/>
                <a:latin typeface="Segoe UI" panose="020B0502040204020203" pitchFamily="34" charset="0"/>
              </a:rPr>
              <a:t> </a:t>
            </a:r>
            <a:r>
              <a:rPr lang="de-DE" b="0" i="0" dirty="0" err="1">
                <a:solidFill>
                  <a:srgbClr val="171717"/>
                </a:solidFill>
                <a:effectLst/>
                <a:latin typeface="Segoe UI" panose="020B0502040204020203" pitchFamily="34" charset="0"/>
              </a:rPr>
              <a:t>used</a:t>
            </a:r>
            <a:r>
              <a:rPr lang="de-DE" b="0" i="0" dirty="0">
                <a:solidFill>
                  <a:srgbClr val="171717"/>
                </a:solidFill>
                <a:effectLst/>
                <a:latin typeface="Segoe UI" panose="020B0502040204020203" pitchFamily="34" charset="0"/>
              </a:rPr>
              <a:t> at </a:t>
            </a:r>
            <a:r>
              <a:rPr lang="de-DE" b="0" i="0" dirty="0" err="1">
                <a:solidFill>
                  <a:srgbClr val="171717"/>
                </a:solidFill>
                <a:effectLst/>
                <a:latin typeface="Segoe UI" panose="020B0502040204020203" pitchFamily="34" charset="0"/>
              </a:rPr>
              <a:t>any</a:t>
            </a:r>
            <a:r>
              <a:rPr lang="de-DE" b="0" i="0" dirty="0">
                <a:solidFill>
                  <a:srgbClr val="171717"/>
                </a:solidFill>
                <a:effectLst/>
                <a:latin typeface="Segoe UI" panose="020B0502040204020203" pitchFamily="34" charset="0"/>
              </a:rPr>
              <a:t> </a:t>
            </a:r>
            <a:r>
              <a:rPr lang="de-DE" b="0" i="0" dirty="0" err="1">
                <a:solidFill>
                  <a:srgbClr val="171717"/>
                </a:solidFill>
                <a:effectLst/>
                <a:latin typeface="Segoe UI" panose="020B0502040204020203" pitchFamily="34" charset="0"/>
              </a:rPr>
              <a:t>scope</a:t>
            </a:r>
            <a:r>
              <a:rPr lang="de-DE" b="0" i="0" dirty="0">
                <a:solidFill>
                  <a:srgbClr val="171717"/>
                </a:solidFill>
                <a:effectLst/>
                <a:latin typeface="Segoe UI" panose="020B0502040204020203" pitchFamily="34" charset="0"/>
              </a:rPr>
              <a:t>, but </a:t>
            </a:r>
            <a:r>
              <a:rPr lang="de-DE" b="0" i="0" dirty="0" err="1">
                <a:solidFill>
                  <a:srgbClr val="171717"/>
                </a:solidFill>
                <a:effectLst/>
                <a:latin typeface="Segoe UI" panose="020B0502040204020203" pitchFamily="34" charset="0"/>
              </a:rPr>
              <a:t>the</a:t>
            </a:r>
            <a:r>
              <a:rPr lang="de-DE" b="0" i="0" dirty="0">
                <a:solidFill>
                  <a:srgbClr val="171717"/>
                </a:solidFill>
                <a:effectLst/>
                <a:latin typeface="Segoe UI" panose="020B0502040204020203" pitchFamily="34" charset="0"/>
              </a:rPr>
              <a:t> valid </a:t>
            </a:r>
            <a:r>
              <a:rPr lang="de-DE" b="0" i="0" dirty="0" err="1">
                <a:solidFill>
                  <a:srgbClr val="171717"/>
                </a:solidFill>
                <a:effectLst/>
                <a:latin typeface="Segoe UI" panose="020B0502040204020203" pitchFamily="34" charset="0"/>
              </a:rPr>
              <a:t>parameters</a:t>
            </a:r>
            <a:r>
              <a:rPr lang="de-DE" b="0" i="0" dirty="0">
                <a:solidFill>
                  <a:srgbClr val="171717"/>
                </a:solidFill>
                <a:effectLst/>
                <a:latin typeface="Segoe UI" panose="020B0502040204020203" pitchFamily="34" charset="0"/>
              </a:rPr>
              <a:t> </a:t>
            </a:r>
            <a:r>
              <a:rPr lang="de-DE" b="0" i="0" dirty="0" err="1">
                <a:solidFill>
                  <a:srgbClr val="171717"/>
                </a:solidFill>
                <a:effectLst/>
                <a:latin typeface="Segoe UI" panose="020B0502040204020203" pitchFamily="34" charset="0"/>
              </a:rPr>
              <a:t>change</a:t>
            </a:r>
            <a:r>
              <a:rPr lang="de-DE" b="0" i="0" dirty="0">
                <a:solidFill>
                  <a:srgbClr val="171717"/>
                </a:solidFill>
                <a:effectLst/>
                <a:latin typeface="Segoe UI" panose="020B0502040204020203" pitchFamily="34" charset="0"/>
              </a:rPr>
              <a:t> </a:t>
            </a:r>
            <a:r>
              <a:rPr lang="de-DE" b="0" i="0" dirty="0" err="1">
                <a:solidFill>
                  <a:srgbClr val="171717"/>
                </a:solidFill>
                <a:effectLst/>
                <a:latin typeface="Segoe UI" panose="020B0502040204020203" pitchFamily="34" charset="0"/>
              </a:rPr>
              <a:t>depending</a:t>
            </a:r>
            <a:r>
              <a:rPr lang="de-DE" b="0" i="0" dirty="0">
                <a:solidFill>
                  <a:srgbClr val="171717"/>
                </a:solidFill>
                <a:effectLst/>
                <a:latin typeface="Segoe UI" panose="020B0502040204020203" pitchFamily="34" charset="0"/>
              </a:rPr>
              <a:t> on </a:t>
            </a:r>
            <a:r>
              <a:rPr lang="de-DE" b="0" i="0" dirty="0" err="1">
                <a:solidFill>
                  <a:srgbClr val="171717"/>
                </a:solidFill>
                <a:effectLst/>
                <a:latin typeface="Segoe UI" panose="020B0502040204020203" pitchFamily="34" charset="0"/>
              </a:rPr>
              <a:t>the</a:t>
            </a:r>
            <a:r>
              <a:rPr lang="de-DE" b="0" i="0" dirty="0">
                <a:solidFill>
                  <a:srgbClr val="171717"/>
                </a:solidFill>
                <a:effectLst/>
                <a:latin typeface="Segoe UI" panose="020B0502040204020203" pitchFamily="34" charset="0"/>
              </a:rPr>
              <a:t> </a:t>
            </a:r>
            <a:r>
              <a:rPr lang="de-DE" b="0" i="0" dirty="0" err="1">
                <a:solidFill>
                  <a:srgbClr val="171717"/>
                </a:solidFill>
                <a:effectLst/>
                <a:latin typeface="Segoe UI" panose="020B0502040204020203" pitchFamily="34" charset="0"/>
              </a:rPr>
              <a:t>scope</a:t>
            </a:r>
            <a:r>
              <a:rPr lang="de-DE" b="0" i="0" dirty="0">
                <a:solidFill>
                  <a:srgbClr val="171717"/>
                </a:solidFill>
                <a:effectLst/>
                <a:latin typeface="Segoe UI" panose="020B0502040204020203" pitchFamily="34" charset="0"/>
              </a:rPr>
              <a:t>.</a:t>
            </a:r>
          </a:p>
          <a:p>
            <a:pPr algn="l">
              <a:buFont typeface="Arial" panose="020B0604020202020204" pitchFamily="34" charset="0"/>
              <a:buChar char="•"/>
            </a:pPr>
            <a:r>
              <a:rPr lang="de-DE" b="0" i="0" u="none" strike="noStrike" dirty="0" err="1">
                <a:solidFill>
                  <a:srgbClr val="171717"/>
                </a:solidFill>
                <a:effectLst/>
                <a:latin typeface="Segoe UI" panose="020B0502040204020203" pitchFamily="34" charset="0"/>
                <a:hlinkClick r:id="rId8"/>
              </a:rPr>
              <a:t>subscriptionResourceId</a:t>
            </a:r>
            <a:endParaRPr lang="de-DE" b="0" i="0" dirty="0">
              <a:solidFill>
                <a:srgbClr val="171717"/>
              </a:solidFill>
              <a:effectLst/>
              <a:latin typeface="Segoe UI" panose="020B0502040204020203" pitchFamily="34" charset="0"/>
            </a:endParaRPr>
          </a:p>
          <a:p>
            <a:pPr algn="l">
              <a:buFont typeface="Arial" panose="020B0604020202020204" pitchFamily="34" charset="0"/>
              <a:buChar char="•"/>
            </a:pPr>
            <a:r>
              <a:rPr lang="de-DE" b="0" i="0" u="none" strike="noStrike" dirty="0">
                <a:solidFill>
                  <a:srgbClr val="171717"/>
                </a:solidFill>
                <a:effectLst/>
                <a:latin typeface="Segoe UI" panose="020B0502040204020203" pitchFamily="34" charset="0"/>
                <a:hlinkClick r:id="rId9"/>
              </a:rPr>
              <a:t>tenantResourceId</a:t>
            </a:r>
            <a:endParaRPr lang="de-DE" b="0" i="0" u="none" strike="noStrike" dirty="0">
              <a:solidFill>
                <a:srgbClr val="171717"/>
              </a:solidFill>
              <a:effectLst/>
              <a:latin typeface="Segoe UI" panose="020B0502040204020203" pitchFamily="34" charset="0"/>
            </a:endParaRPr>
          </a:p>
          <a:p>
            <a:pPr algn="l">
              <a:buFont typeface="Arial" panose="020B0604020202020204" pitchFamily="34" charset="0"/>
              <a:buChar char="•"/>
            </a:pPr>
            <a:r>
              <a:rPr lang="de-DE" dirty="0">
                <a:solidFill>
                  <a:srgbClr val="171717"/>
                </a:solidFill>
                <a:latin typeface="Segoe UI" panose="020B0502040204020203" pitchFamily="34" charset="0"/>
              </a:rPr>
              <a:t>Many more...</a:t>
            </a:r>
            <a:endParaRPr lang="de-DE" b="0" i="0" dirty="0">
              <a:solidFill>
                <a:srgbClr val="171717"/>
              </a:solidFill>
              <a:effectLst/>
              <a:latin typeface="Segoe UI" panose="020B0502040204020203" pitchFamily="34" charset="0"/>
            </a:endParaRPr>
          </a:p>
          <a:p>
            <a:endParaRPr lang="de-DE" dirty="0"/>
          </a:p>
        </p:txBody>
      </p:sp>
    </p:spTree>
    <p:extLst>
      <p:ext uri="{BB962C8B-B14F-4D97-AF65-F5344CB8AC3E}">
        <p14:creationId xmlns:p14="http://schemas.microsoft.com/office/powerpoint/2010/main" val="5161913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04590-F454-4892-95F0-612C61448AB7}"/>
              </a:ext>
            </a:extLst>
          </p:cNvPr>
          <p:cNvSpPr>
            <a:spLocks noGrp="1"/>
          </p:cNvSpPr>
          <p:nvPr>
            <p:ph type="title"/>
          </p:nvPr>
        </p:nvSpPr>
        <p:spPr/>
        <p:txBody>
          <a:bodyPr/>
          <a:lstStyle/>
          <a:p>
            <a:r>
              <a:rPr lang="en-US" dirty="0"/>
              <a:t>Why do IaC</a:t>
            </a:r>
          </a:p>
        </p:txBody>
      </p:sp>
      <p:sp>
        <p:nvSpPr>
          <p:cNvPr id="3" name="Text Placeholder 2">
            <a:extLst>
              <a:ext uri="{FF2B5EF4-FFF2-40B4-BE49-F238E27FC236}">
                <a16:creationId xmlns:a16="http://schemas.microsoft.com/office/drawing/2014/main" id="{68B391F7-0959-4A96-AA10-45C631AF4C44}"/>
              </a:ext>
            </a:extLst>
          </p:cNvPr>
          <p:cNvSpPr>
            <a:spLocks noGrp="1"/>
          </p:cNvSpPr>
          <p:nvPr>
            <p:ph type="body" sz="quarter" idx="10"/>
          </p:nvPr>
        </p:nvSpPr>
        <p:spPr>
          <a:xfrm>
            <a:off x="587090" y="1133854"/>
            <a:ext cx="9253596" cy="5221226"/>
          </a:xfrm>
        </p:spPr>
        <p:txBody>
          <a:bodyPr/>
          <a:lstStyle/>
          <a:p>
            <a:pPr marL="457200" indent="-457200">
              <a:buFont typeface="Arial" panose="020B0604020202020204" pitchFamily="34" charset="0"/>
              <a:buChar char="•"/>
            </a:pPr>
            <a:r>
              <a:rPr lang="en-US" dirty="0">
                <a:solidFill>
                  <a:srgbClr val="0070C0"/>
                </a:solidFill>
              </a:rPr>
              <a:t>Declarative</a:t>
            </a:r>
          </a:p>
          <a:p>
            <a:pPr marL="457200" indent="-457200">
              <a:buFont typeface="Arial" panose="020B0604020202020204" pitchFamily="34" charset="0"/>
              <a:buChar char="•"/>
            </a:pPr>
            <a:r>
              <a:rPr lang="en-US" dirty="0"/>
              <a:t>Single </a:t>
            </a:r>
            <a:r>
              <a:rPr lang="en-US" dirty="0">
                <a:solidFill>
                  <a:srgbClr val="0070C0"/>
                </a:solidFill>
              </a:rPr>
              <a:t>source of truth</a:t>
            </a:r>
          </a:p>
          <a:p>
            <a:pPr marL="457200" indent="-457200">
              <a:buFont typeface="Arial" panose="020B0604020202020204" pitchFamily="34" charset="0"/>
              <a:buChar char="•"/>
            </a:pPr>
            <a:r>
              <a:rPr lang="en-US" dirty="0">
                <a:solidFill>
                  <a:srgbClr val="0070C0"/>
                </a:solidFill>
              </a:rPr>
              <a:t>Repeatable</a:t>
            </a:r>
            <a:r>
              <a:rPr lang="en-US" dirty="0"/>
              <a:t> and testable</a:t>
            </a:r>
          </a:p>
          <a:p>
            <a:pPr marL="457200" indent="-457200">
              <a:buFont typeface="Arial" panose="020B0604020202020204" pitchFamily="34" charset="0"/>
              <a:buChar char="•"/>
            </a:pPr>
            <a:r>
              <a:rPr lang="en-US" dirty="0">
                <a:solidFill>
                  <a:srgbClr val="0070C0"/>
                </a:solidFill>
              </a:rPr>
              <a:t>Faster </a:t>
            </a:r>
            <a:r>
              <a:rPr lang="en-US" dirty="0"/>
              <a:t>to provision</a:t>
            </a:r>
          </a:p>
          <a:p>
            <a:pPr marL="457200" indent="-457200">
              <a:buFont typeface="Arial" panose="020B0604020202020204" pitchFamily="34" charset="0"/>
              <a:buChar char="•"/>
            </a:pPr>
            <a:r>
              <a:rPr lang="en-US" b="1" dirty="0">
                <a:solidFill>
                  <a:srgbClr val="0070C0"/>
                </a:solidFill>
              </a:rPr>
              <a:t>Idempotent</a:t>
            </a:r>
            <a:r>
              <a:rPr lang="en-US" dirty="0"/>
              <a:t> provisioning and configuration (calls can be executed repeatedly while producing the same result)</a:t>
            </a:r>
          </a:p>
        </p:txBody>
      </p:sp>
      <p:pic>
        <p:nvPicPr>
          <p:cNvPr id="10" name="Picture 9">
            <a:extLst>
              <a:ext uri="{FF2B5EF4-FFF2-40B4-BE49-F238E27FC236}">
                <a16:creationId xmlns:a16="http://schemas.microsoft.com/office/drawing/2014/main" id="{00987753-9C00-43FC-8624-011065F6FB64}"/>
              </a:ext>
            </a:extLst>
          </p:cNvPr>
          <p:cNvPicPr>
            <a:picLocks noChangeAspect="1"/>
          </p:cNvPicPr>
          <p:nvPr/>
        </p:nvPicPr>
        <p:blipFill>
          <a:blip r:embed="rId3"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9095790" y="502920"/>
            <a:ext cx="2926080" cy="2926080"/>
          </a:xfrm>
          <a:prstGeom prst="rect">
            <a:avLst/>
          </a:prstGeom>
        </p:spPr>
      </p:pic>
    </p:spTree>
    <p:extLst>
      <p:ext uri="{BB962C8B-B14F-4D97-AF65-F5344CB8AC3E}">
        <p14:creationId xmlns:p14="http://schemas.microsoft.com/office/powerpoint/2010/main" val="414701871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ABF9D7-CC63-4556-A24D-E81B31FEB122}"/>
              </a:ext>
            </a:extLst>
          </p:cNvPr>
          <p:cNvSpPr>
            <a:spLocks noGrp="1"/>
          </p:cNvSpPr>
          <p:nvPr>
            <p:ph type="title"/>
          </p:nvPr>
        </p:nvSpPr>
        <p:spPr/>
        <p:txBody>
          <a:bodyPr/>
          <a:lstStyle/>
          <a:p>
            <a:r>
              <a:rPr lang="de-DE" dirty="0"/>
              <a:t>Operators</a:t>
            </a:r>
          </a:p>
        </p:txBody>
      </p:sp>
    </p:spTree>
    <p:extLst>
      <p:ext uri="{BB962C8B-B14F-4D97-AF65-F5344CB8AC3E}">
        <p14:creationId xmlns:p14="http://schemas.microsoft.com/office/powerpoint/2010/main" val="115488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1E3FFE7-D8D0-48C5-B6C7-A81863A0813E}"/>
              </a:ext>
            </a:extLst>
          </p:cNvPr>
          <p:cNvSpPr>
            <a:spLocks noGrp="1"/>
          </p:cNvSpPr>
          <p:nvPr>
            <p:ph type="title"/>
          </p:nvPr>
        </p:nvSpPr>
        <p:spPr>
          <a:xfrm>
            <a:off x="588263" y="457200"/>
            <a:ext cx="11018520" cy="553998"/>
          </a:xfrm>
        </p:spPr>
        <p:txBody>
          <a:bodyPr/>
          <a:lstStyle/>
          <a:p>
            <a:r>
              <a:rPr lang="de-DE" b="1" i="0" dirty="0" err="1">
                <a:solidFill>
                  <a:srgbClr val="171717"/>
                </a:solidFill>
                <a:effectLst/>
                <a:latin typeface="Segoe UI" panose="020B0502040204020203" pitchFamily="34" charset="0"/>
              </a:rPr>
              <a:t>Comparison</a:t>
            </a:r>
            <a:endParaRPr lang="de-DE" dirty="0"/>
          </a:p>
        </p:txBody>
      </p:sp>
      <p:graphicFrame>
        <p:nvGraphicFramePr>
          <p:cNvPr id="5" name="Tabelle 5">
            <a:extLst>
              <a:ext uri="{FF2B5EF4-FFF2-40B4-BE49-F238E27FC236}">
                <a16:creationId xmlns:a16="http://schemas.microsoft.com/office/drawing/2014/main" id="{777F4211-273A-421A-8DC6-DCEC63618EF5}"/>
              </a:ext>
            </a:extLst>
          </p:cNvPr>
          <p:cNvGraphicFramePr>
            <a:graphicFrameLocks noGrp="1"/>
          </p:cNvGraphicFramePr>
          <p:nvPr>
            <p:ph sz="quarter" idx="10"/>
          </p:nvPr>
        </p:nvGraphicFramePr>
        <p:xfrm>
          <a:off x="584200" y="1435100"/>
          <a:ext cx="11018838" cy="3876040"/>
        </p:xfrm>
        <a:graphic>
          <a:graphicData uri="http://schemas.openxmlformats.org/drawingml/2006/table">
            <a:tbl>
              <a:tblPr firstRow="1" bandRow="1">
                <a:tableStyleId>{5C22544A-7EE6-4342-B048-85BDC9FD1C3A}</a:tableStyleId>
              </a:tblPr>
              <a:tblGrid>
                <a:gridCol w="1374140">
                  <a:extLst>
                    <a:ext uri="{9D8B030D-6E8A-4147-A177-3AD203B41FA5}">
                      <a16:colId xmlns:a16="http://schemas.microsoft.com/office/drawing/2014/main" val="3054013100"/>
                    </a:ext>
                  </a:extLst>
                </a:gridCol>
                <a:gridCol w="2979420">
                  <a:extLst>
                    <a:ext uri="{9D8B030D-6E8A-4147-A177-3AD203B41FA5}">
                      <a16:colId xmlns:a16="http://schemas.microsoft.com/office/drawing/2014/main" val="768906885"/>
                    </a:ext>
                  </a:extLst>
                </a:gridCol>
                <a:gridCol w="6665278">
                  <a:extLst>
                    <a:ext uri="{9D8B030D-6E8A-4147-A177-3AD203B41FA5}">
                      <a16:colId xmlns:a16="http://schemas.microsoft.com/office/drawing/2014/main" val="2006314818"/>
                    </a:ext>
                  </a:extLst>
                </a:gridCol>
              </a:tblGrid>
              <a:tr h="370840">
                <a:tc>
                  <a:txBody>
                    <a:bodyPr/>
                    <a:lstStyle/>
                    <a:p>
                      <a:pPr algn="l" fontAlgn="t"/>
                      <a:r>
                        <a:rPr lang="de-DE" dirty="0">
                          <a:effectLst/>
                        </a:rPr>
                        <a:t>Operator</a:t>
                      </a:r>
                    </a:p>
                  </a:txBody>
                  <a:tcPr/>
                </a:tc>
                <a:tc>
                  <a:txBody>
                    <a:bodyPr/>
                    <a:lstStyle/>
                    <a:p>
                      <a:pPr algn="l" fontAlgn="t"/>
                      <a:r>
                        <a:rPr lang="de-DE">
                          <a:effectLst/>
                        </a:rPr>
                        <a:t>Name</a:t>
                      </a:r>
                    </a:p>
                  </a:txBody>
                  <a:tcPr/>
                </a:tc>
                <a:tc>
                  <a:txBody>
                    <a:bodyPr/>
                    <a:lstStyle/>
                    <a:p>
                      <a:pPr algn="l" fontAlgn="t"/>
                      <a:r>
                        <a:rPr lang="de-DE">
                          <a:effectLst/>
                        </a:rPr>
                        <a:t>Description</a:t>
                      </a:r>
                    </a:p>
                  </a:txBody>
                  <a:tcPr/>
                </a:tc>
                <a:extLst>
                  <a:ext uri="{0D108BD9-81ED-4DB2-BD59-A6C34878D82A}">
                    <a16:rowId xmlns:a16="http://schemas.microsoft.com/office/drawing/2014/main" val="1455129681"/>
                  </a:ext>
                </a:extLst>
              </a:tr>
              <a:tr h="370840">
                <a:tc>
                  <a:txBody>
                    <a:bodyPr/>
                    <a:lstStyle/>
                    <a:p>
                      <a:pPr algn="l" fontAlgn="t"/>
                      <a:r>
                        <a:rPr lang="de-DE">
                          <a:effectLst/>
                        </a:rPr>
                        <a:t>&gt;=</a:t>
                      </a:r>
                    </a:p>
                  </a:txBody>
                  <a:tcPr/>
                </a:tc>
                <a:tc>
                  <a:txBody>
                    <a:bodyPr/>
                    <a:lstStyle/>
                    <a:p>
                      <a:pPr algn="l" fontAlgn="t"/>
                      <a:r>
                        <a:rPr lang="de-DE" u="none" strike="noStrike">
                          <a:effectLst/>
                          <a:hlinkClick r:id="rId2"/>
                        </a:rPr>
                        <a:t>Greater than or equal</a:t>
                      </a:r>
                      <a:endParaRPr lang="de-DE">
                        <a:effectLst/>
                      </a:endParaRPr>
                    </a:p>
                  </a:txBody>
                  <a:tcPr/>
                </a:tc>
                <a:tc>
                  <a:txBody>
                    <a:bodyPr/>
                    <a:lstStyle/>
                    <a:p>
                      <a:pPr algn="l" fontAlgn="t"/>
                      <a:r>
                        <a:rPr lang="en-US">
                          <a:effectLst/>
                        </a:rPr>
                        <a:t>Evaluates if the first value is greater than or equal to the second value.</a:t>
                      </a:r>
                    </a:p>
                  </a:txBody>
                  <a:tcPr/>
                </a:tc>
                <a:extLst>
                  <a:ext uri="{0D108BD9-81ED-4DB2-BD59-A6C34878D82A}">
                    <a16:rowId xmlns:a16="http://schemas.microsoft.com/office/drawing/2014/main" val="2372288499"/>
                  </a:ext>
                </a:extLst>
              </a:tr>
              <a:tr h="370840">
                <a:tc>
                  <a:txBody>
                    <a:bodyPr/>
                    <a:lstStyle/>
                    <a:p>
                      <a:pPr algn="l" fontAlgn="t"/>
                      <a:r>
                        <a:rPr lang="de-DE">
                          <a:effectLst/>
                        </a:rPr>
                        <a:t>&gt;</a:t>
                      </a:r>
                    </a:p>
                  </a:txBody>
                  <a:tcPr/>
                </a:tc>
                <a:tc>
                  <a:txBody>
                    <a:bodyPr/>
                    <a:lstStyle/>
                    <a:p>
                      <a:pPr algn="l" fontAlgn="t"/>
                      <a:r>
                        <a:rPr lang="de-DE" u="none" strike="noStrike">
                          <a:effectLst/>
                          <a:hlinkClick r:id="rId3"/>
                        </a:rPr>
                        <a:t>Greater than</a:t>
                      </a:r>
                      <a:endParaRPr lang="de-DE">
                        <a:effectLst/>
                      </a:endParaRPr>
                    </a:p>
                  </a:txBody>
                  <a:tcPr/>
                </a:tc>
                <a:tc>
                  <a:txBody>
                    <a:bodyPr/>
                    <a:lstStyle/>
                    <a:p>
                      <a:pPr algn="l" fontAlgn="t"/>
                      <a:r>
                        <a:rPr lang="en-US">
                          <a:effectLst/>
                        </a:rPr>
                        <a:t>Evaluates if the first value is greater than the second value.</a:t>
                      </a:r>
                    </a:p>
                  </a:txBody>
                  <a:tcPr/>
                </a:tc>
                <a:extLst>
                  <a:ext uri="{0D108BD9-81ED-4DB2-BD59-A6C34878D82A}">
                    <a16:rowId xmlns:a16="http://schemas.microsoft.com/office/drawing/2014/main" val="1870767155"/>
                  </a:ext>
                </a:extLst>
              </a:tr>
              <a:tr h="370840">
                <a:tc>
                  <a:txBody>
                    <a:bodyPr/>
                    <a:lstStyle/>
                    <a:p>
                      <a:pPr algn="l" fontAlgn="t"/>
                      <a:r>
                        <a:rPr lang="de-DE">
                          <a:effectLst/>
                        </a:rPr>
                        <a:t>&lt;=</a:t>
                      </a:r>
                    </a:p>
                  </a:txBody>
                  <a:tcPr/>
                </a:tc>
                <a:tc>
                  <a:txBody>
                    <a:bodyPr/>
                    <a:lstStyle/>
                    <a:p>
                      <a:pPr algn="l" fontAlgn="t"/>
                      <a:r>
                        <a:rPr lang="de-DE" u="none" strike="noStrike">
                          <a:effectLst/>
                          <a:hlinkClick r:id="rId4"/>
                        </a:rPr>
                        <a:t>Less than or equal</a:t>
                      </a:r>
                      <a:endParaRPr lang="de-DE">
                        <a:effectLst/>
                      </a:endParaRPr>
                    </a:p>
                  </a:txBody>
                  <a:tcPr/>
                </a:tc>
                <a:tc>
                  <a:txBody>
                    <a:bodyPr/>
                    <a:lstStyle/>
                    <a:p>
                      <a:pPr algn="l" fontAlgn="t"/>
                      <a:r>
                        <a:rPr lang="en-US">
                          <a:effectLst/>
                        </a:rPr>
                        <a:t>Evaluates if the first value is less than or equal to the second value.</a:t>
                      </a:r>
                    </a:p>
                  </a:txBody>
                  <a:tcPr/>
                </a:tc>
                <a:extLst>
                  <a:ext uri="{0D108BD9-81ED-4DB2-BD59-A6C34878D82A}">
                    <a16:rowId xmlns:a16="http://schemas.microsoft.com/office/drawing/2014/main" val="1228598019"/>
                  </a:ext>
                </a:extLst>
              </a:tr>
              <a:tr h="370840">
                <a:tc>
                  <a:txBody>
                    <a:bodyPr/>
                    <a:lstStyle/>
                    <a:p>
                      <a:pPr algn="l" fontAlgn="t"/>
                      <a:r>
                        <a:rPr lang="de-DE">
                          <a:effectLst/>
                        </a:rPr>
                        <a:t>&lt;</a:t>
                      </a:r>
                    </a:p>
                  </a:txBody>
                  <a:tcPr/>
                </a:tc>
                <a:tc>
                  <a:txBody>
                    <a:bodyPr/>
                    <a:lstStyle/>
                    <a:p>
                      <a:pPr algn="l" fontAlgn="t"/>
                      <a:r>
                        <a:rPr lang="de-DE" u="none" strike="noStrike">
                          <a:effectLst/>
                          <a:hlinkClick r:id="rId5"/>
                        </a:rPr>
                        <a:t>Less than</a:t>
                      </a:r>
                      <a:endParaRPr lang="de-DE">
                        <a:effectLst/>
                      </a:endParaRPr>
                    </a:p>
                  </a:txBody>
                  <a:tcPr/>
                </a:tc>
                <a:tc>
                  <a:txBody>
                    <a:bodyPr/>
                    <a:lstStyle/>
                    <a:p>
                      <a:pPr algn="l" fontAlgn="t"/>
                      <a:r>
                        <a:rPr lang="en-US">
                          <a:effectLst/>
                        </a:rPr>
                        <a:t>Evaluates if the first value is less than the second value.</a:t>
                      </a:r>
                    </a:p>
                  </a:txBody>
                  <a:tcPr/>
                </a:tc>
                <a:extLst>
                  <a:ext uri="{0D108BD9-81ED-4DB2-BD59-A6C34878D82A}">
                    <a16:rowId xmlns:a16="http://schemas.microsoft.com/office/drawing/2014/main" val="112243420"/>
                  </a:ext>
                </a:extLst>
              </a:tr>
              <a:tr h="370840">
                <a:tc>
                  <a:txBody>
                    <a:bodyPr/>
                    <a:lstStyle/>
                    <a:p>
                      <a:pPr algn="l" fontAlgn="t"/>
                      <a:r>
                        <a:rPr lang="de-DE">
                          <a:effectLst/>
                        </a:rPr>
                        <a:t>==</a:t>
                      </a:r>
                    </a:p>
                  </a:txBody>
                  <a:tcPr/>
                </a:tc>
                <a:tc>
                  <a:txBody>
                    <a:bodyPr/>
                    <a:lstStyle/>
                    <a:p>
                      <a:pPr algn="l" fontAlgn="t"/>
                      <a:r>
                        <a:rPr lang="de-DE" u="none" strike="noStrike">
                          <a:effectLst/>
                          <a:hlinkClick r:id="rId6"/>
                        </a:rPr>
                        <a:t>Equals</a:t>
                      </a:r>
                      <a:endParaRPr lang="de-DE">
                        <a:effectLst/>
                      </a:endParaRPr>
                    </a:p>
                  </a:txBody>
                  <a:tcPr/>
                </a:tc>
                <a:tc>
                  <a:txBody>
                    <a:bodyPr/>
                    <a:lstStyle/>
                    <a:p>
                      <a:pPr algn="l" fontAlgn="t"/>
                      <a:r>
                        <a:rPr lang="en-US">
                          <a:effectLst/>
                        </a:rPr>
                        <a:t>Evaluates if two values are equal.</a:t>
                      </a:r>
                    </a:p>
                  </a:txBody>
                  <a:tcPr/>
                </a:tc>
                <a:extLst>
                  <a:ext uri="{0D108BD9-81ED-4DB2-BD59-A6C34878D82A}">
                    <a16:rowId xmlns:a16="http://schemas.microsoft.com/office/drawing/2014/main" val="286925922"/>
                  </a:ext>
                </a:extLst>
              </a:tr>
              <a:tr h="370840">
                <a:tc>
                  <a:txBody>
                    <a:bodyPr/>
                    <a:lstStyle/>
                    <a:p>
                      <a:pPr algn="l" fontAlgn="t"/>
                      <a:r>
                        <a:rPr lang="de-DE">
                          <a:effectLst/>
                        </a:rPr>
                        <a:t>!=</a:t>
                      </a:r>
                    </a:p>
                  </a:txBody>
                  <a:tcPr/>
                </a:tc>
                <a:tc>
                  <a:txBody>
                    <a:bodyPr/>
                    <a:lstStyle/>
                    <a:p>
                      <a:pPr algn="l" fontAlgn="t"/>
                      <a:r>
                        <a:rPr lang="de-DE" u="none" strike="noStrike">
                          <a:effectLst/>
                          <a:hlinkClick r:id="rId7"/>
                        </a:rPr>
                        <a:t>Not equal</a:t>
                      </a:r>
                      <a:endParaRPr lang="de-DE">
                        <a:effectLst/>
                      </a:endParaRPr>
                    </a:p>
                  </a:txBody>
                  <a:tcPr/>
                </a:tc>
                <a:tc>
                  <a:txBody>
                    <a:bodyPr/>
                    <a:lstStyle/>
                    <a:p>
                      <a:pPr algn="l" fontAlgn="t"/>
                      <a:r>
                        <a:rPr lang="en-US">
                          <a:effectLst/>
                        </a:rPr>
                        <a:t>Evaluates if two values are </a:t>
                      </a:r>
                      <a:r>
                        <a:rPr lang="en-US" b="1">
                          <a:effectLst/>
                        </a:rPr>
                        <a:t>not</a:t>
                      </a:r>
                      <a:r>
                        <a:rPr lang="en-US">
                          <a:effectLst/>
                        </a:rPr>
                        <a:t> equal.</a:t>
                      </a:r>
                    </a:p>
                  </a:txBody>
                  <a:tcPr/>
                </a:tc>
                <a:extLst>
                  <a:ext uri="{0D108BD9-81ED-4DB2-BD59-A6C34878D82A}">
                    <a16:rowId xmlns:a16="http://schemas.microsoft.com/office/drawing/2014/main" val="1672662125"/>
                  </a:ext>
                </a:extLst>
              </a:tr>
              <a:tr h="370840">
                <a:tc>
                  <a:txBody>
                    <a:bodyPr/>
                    <a:lstStyle/>
                    <a:p>
                      <a:pPr algn="l" fontAlgn="t"/>
                      <a:r>
                        <a:rPr lang="de-DE">
                          <a:effectLst/>
                        </a:rPr>
                        <a:t>=~</a:t>
                      </a:r>
                    </a:p>
                  </a:txBody>
                  <a:tcPr/>
                </a:tc>
                <a:tc>
                  <a:txBody>
                    <a:bodyPr/>
                    <a:lstStyle/>
                    <a:p>
                      <a:pPr algn="l" fontAlgn="t"/>
                      <a:r>
                        <a:rPr lang="de-DE" u="none" strike="noStrike">
                          <a:effectLst/>
                          <a:hlinkClick r:id="rId8"/>
                        </a:rPr>
                        <a:t>Equal case-insensitive</a:t>
                      </a:r>
                      <a:endParaRPr lang="de-DE">
                        <a:effectLst/>
                      </a:endParaRPr>
                    </a:p>
                  </a:txBody>
                  <a:tcPr/>
                </a:tc>
                <a:tc>
                  <a:txBody>
                    <a:bodyPr/>
                    <a:lstStyle/>
                    <a:p>
                      <a:pPr algn="l" fontAlgn="t"/>
                      <a:r>
                        <a:rPr lang="en-US">
                          <a:effectLst/>
                        </a:rPr>
                        <a:t>Ignores case to determine if two values are equal.</a:t>
                      </a:r>
                    </a:p>
                  </a:txBody>
                  <a:tcPr/>
                </a:tc>
                <a:extLst>
                  <a:ext uri="{0D108BD9-81ED-4DB2-BD59-A6C34878D82A}">
                    <a16:rowId xmlns:a16="http://schemas.microsoft.com/office/drawing/2014/main" val="995944085"/>
                  </a:ext>
                </a:extLst>
              </a:tr>
              <a:tr h="370840">
                <a:tc>
                  <a:txBody>
                    <a:bodyPr/>
                    <a:lstStyle/>
                    <a:p>
                      <a:pPr algn="l" fontAlgn="t"/>
                      <a:r>
                        <a:rPr lang="de-DE">
                          <a:effectLst/>
                        </a:rPr>
                        <a:t>!~</a:t>
                      </a:r>
                    </a:p>
                  </a:txBody>
                  <a:tcPr/>
                </a:tc>
                <a:tc>
                  <a:txBody>
                    <a:bodyPr/>
                    <a:lstStyle/>
                    <a:p>
                      <a:pPr algn="l" fontAlgn="t"/>
                      <a:r>
                        <a:rPr lang="de-DE" u="none" strike="noStrike">
                          <a:effectLst/>
                          <a:hlinkClick r:id="rId9"/>
                        </a:rPr>
                        <a:t>Not equal case-insensitive</a:t>
                      </a:r>
                      <a:endParaRPr lang="de-DE">
                        <a:effectLst/>
                      </a:endParaRPr>
                    </a:p>
                  </a:txBody>
                  <a:tcPr/>
                </a:tc>
                <a:tc>
                  <a:txBody>
                    <a:bodyPr/>
                    <a:lstStyle/>
                    <a:p>
                      <a:pPr algn="l" fontAlgn="t"/>
                      <a:r>
                        <a:rPr lang="en-US" dirty="0">
                          <a:effectLst/>
                        </a:rPr>
                        <a:t>Ignores case to determine if two values are </a:t>
                      </a:r>
                      <a:r>
                        <a:rPr lang="en-US" b="1" dirty="0">
                          <a:effectLst/>
                        </a:rPr>
                        <a:t>not</a:t>
                      </a:r>
                      <a:r>
                        <a:rPr lang="en-US" dirty="0">
                          <a:effectLst/>
                        </a:rPr>
                        <a:t> equal.</a:t>
                      </a:r>
                    </a:p>
                  </a:txBody>
                  <a:tcPr/>
                </a:tc>
                <a:extLst>
                  <a:ext uri="{0D108BD9-81ED-4DB2-BD59-A6C34878D82A}">
                    <a16:rowId xmlns:a16="http://schemas.microsoft.com/office/drawing/2014/main" val="2071403283"/>
                  </a:ext>
                </a:extLst>
              </a:tr>
            </a:tbl>
          </a:graphicData>
        </a:graphic>
      </p:graphicFrame>
      <p:sp>
        <p:nvSpPr>
          <p:cNvPr id="7" name="Textfeld 6">
            <a:extLst>
              <a:ext uri="{FF2B5EF4-FFF2-40B4-BE49-F238E27FC236}">
                <a16:creationId xmlns:a16="http://schemas.microsoft.com/office/drawing/2014/main" id="{AFB7CF3C-2A04-4899-88C1-B7FF07F1D14C}"/>
              </a:ext>
            </a:extLst>
          </p:cNvPr>
          <p:cNvSpPr txBox="1"/>
          <p:nvPr/>
        </p:nvSpPr>
        <p:spPr>
          <a:xfrm>
            <a:off x="584200" y="5923001"/>
            <a:ext cx="6739890" cy="635559"/>
          </a:xfrm>
          <a:prstGeom prst="rect">
            <a:avLst/>
          </a:prstGeom>
          <a:noFill/>
        </p:spPr>
        <p:txBody>
          <a:bodyPr wrap="square">
            <a:spAutoFit/>
          </a:bodyPr>
          <a:lstStyle/>
          <a:p>
            <a:r>
              <a:rPr lang="de-DE" dirty="0">
                <a:hlinkClick r:id="rId10"/>
              </a:rPr>
              <a:t>https://docs.microsoft.com/en-us/azure/azure-resource-manager/bicep/operators-comparison</a:t>
            </a:r>
            <a:r>
              <a:rPr lang="de-DE" dirty="0"/>
              <a:t> </a:t>
            </a:r>
          </a:p>
        </p:txBody>
      </p:sp>
    </p:spTree>
    <p:extLst>
      <p:ext uri="{BB962C8B-B14F-4D97-AF65-F5344CB8AC3E}">
        <p14:creationId xmlns:p14="http://schemas.microsoft.com/office/powerpoint/2010/main" val="16603221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57716D-65F5-4BC3-BA65-843E05E11D5D}"/>
              </a:ext>
            </a:extLst>
          </p:cNvPr>
          <p:cNvSpPr>
            <a:spLocks noGrp="1"/>
          </p:cNvSpPr>
          <p:nvPr>
            <p:ph type="title"/>
          </p:nvPr>
        </p:nvSpPr>
        <p:spPr>
          <a:xfrm>
            <a:off x="588263" y="457200"/>
            <a:ext cx="11018520" cy="553998"/>
          </a:xfrm>
        </p:spPr>
        <p:txBody>
          <a:bodyPr/>
          <a:lstStyle/>
          <a:p>
            <a:r>
              <a:rPr lang="de-DE" b="1" i="0" dirty="0">
                <a:solidFill>
                  <a:srgbClr val="171717"/>
                </a:solidFill>
                <a:effectLst/>
                <a:latin typeface="Segoe UI" panose="020B0502040204020203" pitchFamily="34" charset="0"/>
              </a:rPr>
              <a:t>Logical</a:t>
            </a:r>
            <a:endParaRPr lang="de-DE" dirty="0"/>
          </a:p>
        </p:txBody>
      </p:sp>
      <p:graphicFrame>
        <p:nvGraphicFramePr>
          <p:cNvPr id="4" name="Tabelle 4">
            <a:extLst>
              <a:ext uri="{FF2B5EF4-FFF2-40B4-BE49-F238E27FC236}">
                <a16:creationId xmlns:a16="http://schemas.microsoft.com/office/drawing/2014/main" id="{A82DC484-734A-4EDC-8184-96FD6A8DE622}"/>
              </a:ext>
            </a:extLst>
          </p:cNvPr>
          <p:cNvGraphicFramePr>
            <a:graphicFrameLocks noGrp="1"/>
          </p:cNvGraphicFramePr>
          <p:nvPr>
            <p:ph sz="quarter" idx="10"/>
          </p:nvPr>
        </p:nvGraphicFramePr>
        <p:xfrm>
          <a:off x="584200" y="1435100"/>
          <a:ext cx="10640060" cy="2225040"/>
        </p:xfrm>
        <a:graphic>
          <a:graphicData uri="http://schemas.openxmlformats.org/drawingml/2006/table">
            <a:tbl>
              <a:tblPr firstRow="1" bandRow="1">
                <a:tableStyleId>{5C22544A-7EE6-4342-B048-85BDC9FD1C3A}</a:tableStyleId>
              </a:tblPr>
              <a:tblGrid>
                <a:gridCol w="1541780">
                  <a:extLst>
                    <a:ext uri="{9D8B030D-6E8A-4147-A177-3AD203B41FA5}">
                      <a16:colId xmlns:a16="http://schemas.microsoft.com/office/drawing/2014/main" val="3217585814"/>
                    </a:ext>
                  </a:extLst>
                </a:gridCol>
                <a:gridCol w="2532571">
                  <a:extLst>
                    <a:ext uri="{9D8B030D-6E8A-4147-A177-3AD203B41FA5}">
                      <a16:colId xmlns:a16="http://schemas.microsoft.com/office/drawing/2014/main" val="689093469"/>
                    </a:ext>
                  </a:extLst>
                </a:gridCol>
                <a:gridCol w="6565709">
                  <a:extLst>
                    <a:ext uri="{9D8B030D-6E8A-4147-A177-3AD203B41FA5}">
                      <a16:colId xmlns:a16="http://schemas.microsoft.com/office/drawing/2014/main" val="2610263236"/>
                    </a:ext>
                  </a:extLst>
                </a:gridCol>
              </a:tblGrid>
              <a:tr h="370840">
                <a:tc>
                  <a:txBody>
                    <a:bodyPr/>
                    <a:lstStyle/>
                    <a:p>
                      <a:pPr algn="l" fontAlgn="t"/>
                      <a:r>
                        <a:rPr lang="de-DE" dirty="0">
                          <a:effectLst/>
                        </a:rPr>
                        <a:t>Operator</a:t>
                      </a:r>
                    </a:p>
                  </a:txBody>
                  <a:tcPr/>
                </a:tc>
                <a:tc>
                  <a:txBody>
                    <a:bodyPr/>
                    <a:lstStyle/>
                    <a:p>
                      <a:pPr algn="l" fontAlgn="t"/>
                      <a:r>
                        <a:rPr lang="de-DE">
                          <a:effectLst/>
                        </a:rPr>
                        <a:t>Name</a:t>
                      </a:r>
                    </a:p>
                  </a:txBody>
                  <a:tcPr/>
                </a:tc>
                <a:tc>
                  <a:txBody>
                    <a:bodyPr/>
                    <a:lstStyle/>
                    <a:p>
                      <a:pPr algn="l" fontAlgn="t"/>
                      <a:r>
                        <a:rPr lang="de-DE">
                          <a:effectLst/>
                        </a:rPr>
                        <a:t>Description</a:t>
                      </a:r>
                    </a:p>
                  </a:txBody>
                  <a:tcPr/>
                </a:tc>
                <a:extLst>
                  <a:ext uri="{0D108BD9-81ED-4DB2-BD59-A6C34878D82A}">
                    <a16:rowId xmlns:a16="http://schemas.microsoft.com/office/drawing/2014/main" val="3415561858"/>
                  </a:ext>
                </a:extLst>
              </a:tr>
              <a:tr h="370840">
                <a:tc>
                  <a:txBody>
                    <a:bodyPr/>
                    <a:lstStyle/>
                    <a:p>
                      <a:pPr algn="l" fontAlgn="t"/>
                      <a:r>
                        <a:rPr lang="de-DE">
                          <a:effectLst/>
                        </a:rPr>
                        <a:t>&amp;&amp;</a:t>
                      </a:r>
                    </a:p>
                  </a:txBody>
                  <a:tcPr/>
                </a:tc>
                <a:tc>
                  <a:txBody>
                    <a:bodyPr/>
                    <a:lstStyle/>
                    <a:p>
                      <a:pPr algn="l" fontAlgn="t"/>
                      <a:r>
                        <a:rPr lang="de-DE" u="none" strike="noStrike">
                          <a:effectLst/>
                          <a:hlinkClick r:id="rId2"/>
                        </a:rPr>
                        <a:t>And</a:t>
                      </a:r>
                      <a:endParaRPr lang="de-DE">
                        <a:effectLst/>
                      </a:endParaRPr>
                    </a:p>
                  </a:txBody>
                  <a:tcPr/>
                </a:tc>
                <a:tc>
                  <a:txBody>
                    <a:bodyPr/>
                    <a:lstStyle/>
                    <a:p>
                      <a:pPr algn="l" fontAlgn="t"/>
                      <a:r>
                        <a:rPr lang="en-US">
                          <a:effectLst/>
                        </a:rPr>
                        <a:t>Returns true if all values are true.</a:t>
                      </a:r>
                    </a:p>
                  </a:txBody>
                  <a:tcPr/>
                </a:tc>
                <a:extLst>
                  <a:ext uri="{0D108BD9-81ED-4DB2-BD59-A6C34878D82A}">
                    <a16:rowId xmlns:a16="http://schemas.microsoft.com/office/drawing/2014/main" val="2408393101"/>
                  </a:ext>
                </a:extLst>
              </a:tr>
              <a:tr h="370840">
                <a:tc>
                  <a:txBody>
                    <a:bodyPr/>
                    <a:lstStyle/>
                    <a:p>
                      <a:pPr algn="l" fontAlgn="t"/>
                      <a:r>
                        <a:rPr lang="de-DE">
                          <a:effectLst/>
                        </a:rPr>
                        <a:t>||</a:t>
                      </a:r>
                    </a:p>
                  </a:txBody>
                  <a:tcPr/>
                </a:tc>
                <a:tc>
                  <a:txBody>
                    <a:bodyPr/>
                    <a:lstStyle/>
                    <a:p>
                      <a:pPr algn="l" fontAlgn="t"/>
                      <a:r>
                        <a:rPr lang="de-DE" u="none" strike="noStrike">
                          <a:effectLst/>
                          <a:hlinkClick r:id="rId3"/>
                        </a:rPr>
                        <a:t>Or</a:t>
                      </a:r>
                      <a:endParaRPr lang="de-DE">
                        <a:effectLst/>
                      </a:endParaRPr>
                    </a:p>
                  </a:txBody>
                  <a:tcPr/>
                </a:tc>
                <a:tc>
                  <a:txBody>
                    <a:bodyPr/>
                    <a:lstStyle/>
                    <a:p>
                      <a:pPr algn="l" fontAlgn="t"/>
                      <a:r>
                        <a:rPr lang="en-US">
                          <a:effectLst/>
                        </a:rPr>
                        <a:t>Returns true if either value is true.</a:t>
                      </a:r>
                    </a:p>
                  </a:txBody>
                  <a:tcPr/>
                </a:tc>
                <a:extLst>
                  <a:ext uri="{0D108BD9-81ED-4DB2-BD59-A6C34878D82A}">
                    <a16:rowId xmlns:a16="http://schemas.microsoft.com/office/drawing/2014/main" val="3221076587"/>
                  </a:ext>
                </a:extLst>
              </a:tr>
              <a:tr h="370840">
                <a:tc>
                  <a:txBody>
                    <a:bodyPr/>
                    <a:lstStyle/>
                    <a:p>
                      <a:pPr algn="l" fontAlgn="t"/>
                      <a:r>
                        <a:rPr lang="de-DE">
                          <a:effectLst/>
                        </a:rPr>
                        <a:t>!</a:t>
                      </a:r>
                    </a:p>
                  </a:txBody>
                  <a:tcPr/>
                </a:tc>
                <a:tc>
                  <a:txBody>
                    <a:bodyPr/>
                    <a:lstStyle/>
                    <a:p>
                      <a:pPr algn="l" fontAlgn="t"/>
                      <a:r>
                        <a:rPr lang="de-DE" u="none" strike="noStrike">
                          <a:effectLst/>
                          <a:hlinkClick r:id="rId4"/>
                        </a:rPr>
                        <a:t>Not</a:t>
                      </a:r>
                      <a:endParaRPr lang="de-DE">
                        <a:effectLst/>
                      </a:endParaRPr>
                    </a:p>
                  </a:txBody>
                  <a:tcPr/>
                </a:tc>
                <a:tc>
                  <a:txBody>
                    <a:bodyPr/>
                    <a:lstStyle/>
                    <a:p>
                      <a:pPr algn="l" fontAlgn="t"/>
                      <a:r>
                        <a:rPr lang="de-DE">
                          <a:effectLst/>
                        </a:rPr>
                        <a:t>Negates a boolean value.</a:t>
                      </a:r>
                    </a:p>
                  </a:txBody>
                  <a:tcPr/>
                </a:tc>
                <a:extLst>
                  <a:ext uri="{0D108BD9-81ED-4DB2-BD59-A6C34878D82A}">
                    <a16:rowId xmlns:a16="http://schemas.microsoft.com/office/drawing/2014/main" val="2332005769"/>
                  </a:ext>
                </a:extLst>
              </a:tr>
              <a:tr h="370840">
                <a:tc>
                  <a:txBody>
                    <a:bodyPr/>
                    <a:lstStyle/>
                    <a:p>
                      <a:pPr algn="l" fontAlgn="t"/>
                      <a:r>
                        <a:rPr lang="de-DE">
                          <a:effectLst/>
                        </a:rPr>
                        <a:t>??</a:t>
                      </a:r>
                    </a:p>
                  </a:txBody>
                  <a:tcPr/>
                </a:tc>
                <a:tc>
                  <a:txBody>
                    <a:bodyPr/>
                    <a:lstStyle/>
                    <a:p>
                      <a:pPr algn="l" fontAlgn="t"/>
                      <a:r>
                        <a:rPr lang="de-DE" u="none" strike="noStrike">
                          <a:effectLst/>
                          <a:hlinkClick r:id="rId5"/>
                        </a:rPr>
                        <a:t>Coalesce</a:t>
                      </a:r>
                      <a:endParaRPr lang="de-DE">
                        <a:effectLst/>
                      </a:endParaRPr>
                    </a:p>
                  </a:txBody>
                  <a:tcPr/>
                </a:tc>
                <a:tc>
                  <a:txBody>
                    <a:bodyPr/>
                    <a:lstStyle/>
                    <a:p>
                      <a:pPr algn="l" fontAlgn="t"/>
                      <a:r>
                        <a:rPr lang="en-US">
                          <a:effectLst/>
                        </a:rPr>
                        <a:t>Returns the first non-null value.</a:t>
                      </a:r>
                    </a:p>
                  </a:txBody>
                  <a:tcPr/>
                </a:tc>
                <a:extLst>
                  <a:ext uri="{0D108BD9-81ED-4DB2-BD59-A6C34878D82A}">
                    <a16:rowId xmlns:a16="http://schemas.microsoft.com/office/drawing/2014/main" val="3485171430"/>
                  </a:ext>
                </a:extLst>
              </a:tr>
              <a:tr h="370840">
                <a:tc>
                  <a:txBody>
                    <a:bodyPr/>
                    <a:lstStyle/>
                    <a:p>
                      <a:pPr algn="l" fontAlgn="t"/>
                      <a:r>
                        <a:rPr lang="de-DE">
                          <a:effectLst/>
                        </a:rPr>
                        <a:t>? :</a:t>
                      </a:r>
                    </a:p>
                  </a:txBody>
                  <a:tcPr/>
                </a:tc>
                <a:tc>
                  <a:txBody>
                    <a:bodyPr/>
                    <a:lstStyle/>
                    <a:p>
                      <a:pPr algn="l" fontAlgn="t"/>
                      <a:r>
                        <a:rPr lang="de-DE" u="none" strike="noStrike">
                          <a:effectLst/>
                          <a:hlinkClick r:id="rId6"/>
                        </a:rPr>
                        <a:t>Conditional expression</a:t>
                      </a:r>
                      <a:endParaRPr lang="de-DE">
                        <a:effectLst/>
                      </a:endParaRPr>
                    </a:p>
                  </a:txBody>
                  <a:tcPr/>
                </a:tc>
                <a:tc>
                  <a:txBody>
                    <a:bodyPr/>
                    <a:lstStyle/>
                    <a:p>
                      <a:pPr algn="l" fontAlgn="t"/>
                      <a:r>
                        <a:rPr lang="en-US" dirty="0">
                          <a:effectLst/>
                        </a:rPr>
                        <a:t>Evaluates a condition for true or false and returns a value.</a:t>
                      </a:r>
                    </a:p>
                  </a:txBody>
                  <a:tcPr/>
                </a:tc>
                <a:extLst>
                  <a:ext uri="{0D108BD9-81ED-4DB2-BD59-A6C34878D82A}">
                    <a16:rowId xmlns:a16="http://schemas.microsoft.com/office/drawing/2014/main" val="3449820784"/>
                  </a:ext>
                </a:extLst>
              </a:tr>
            </a:tbl>
          </a:graphicData>
        </a:graphic>
      </p:graphicFrame>
      <p:sp>
        <p:nvSpPr>
          <p:cNvPr id="6" name="Textfeld 5">
            <a:extLst>
              <a:ext uri="{FF2B5EF4-FFF2-40B4-BE49-F238E27FC236}">
                <a16:creationId xmlns:a16="http://schemas.microsoft.com/office/drawing/2014/main" id="{4713D4D6-EECE-4A70-BC32-070B31FB9483}"/>
              </a:ext>
            </a:extLst>
          </p:cNvPr>
          <p:cNvSpPr txBox="1"/>
          <p:nvPr/>
        </p:nvSpPr>
        <p:spPr>
          <a:xfrm>
            <a:off x="584200" y="5823941"/>
            <a:ext cx="6739890" cy="635559"/>
          </a:xfrm>
          <a:prstGeom prst="rect">
            <a:avLst/>
          </a:prstGeom>
          <a:noFill/>
        </p:spPr>
        <p:txBody>
          <a:bodyPr wrap="square">
            <a:spAutoFit/>
          </a:bodyPr>
          <a:lstStyle/>
          <a:p>
            <a:r>
              <a:rPr lang="de-DE" dirty="0">
                <a:hlinkClick r:id="rId7"/>
              </a:rPr>
              <a:t>https://docs.microsoft.com/en-us/azure/azure-resource-manager/bicep/operators-logical</a:t>
            </a:r>
            <a:r>
              <a:rPr lang="de-DE" dirty="0"/>
              <a:t> </a:t>
            </a:r>
          </a:p>
        </p:txBody>
      </p:sp>
    </p:spTree>
    <p:extLst>
      <p:ext uri="{BB962C8B-B14F-4D97-AF65-F5344CB8AC3E}">
        <p14:creationId xmlns:p14="http://schemas.microsoft.com/office/powerpoint/2010/main" val="218693215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46D6BA-2837-48E7-806A-97095CF7E082}"/>
              </a:ext>
            </a:extLst>
          </p:cNvPr>
          <p:cNvSpPr>
            <a:spLocks noGrp="1"/>
          </p:cNvSpPr>
          <p:nvPr>
            <p:ph type="title"/>
          </p:nvPr>
        </p:nvSpPr>
        <p:spPr/>
        <p:txBody>
          <a:bodyPr/>
          <a:lstStyle/>
          <a:p>
            <a:r>
              <a:rPr lang="de-DE" dirty="0" err="1"/>
              <a:t>Numeric</a:t>
            </a:r>
            <a:endParaRPr lang="de-DE" dirty="0"/>
          </a:p>
        </p:txBody>
      </p:sp>
      <p:graphicFrame>
        <p:nvGraphicFramePr>
          <p:cNvPr id="5" name="Tabelle 5">
            <a:extLst>
              <a:ext uri="{FF2B5EF4-FFF2-40B4-BE49-F238E27FC236}">
                <a16:creationId xmlns:a16="http://schemas.microsoft.com/office/drawing/2014/main" id="{0F1D8736-EB59-407C-9A9F-1CDF71965EFD}"/>
              </a:ext>
            </a:extLst>
          </p:cNvPr>
          <p:cNvGraphicFramePr>
            <a:graphicFrameLocks noGrp="1"/>
          </p:cNvGraphicFramePr>
          <p:nvPr>
            <p:ph sz="quarter" idx="10"/>
          </p:nvPr>
        </p:nvGraphicFramePr>
        <p:xfrm>
          <a:off x="584200" y="1435100"/>
          <a:ext cx="11018838" cy="2595880"/>
        </p:xfrm>
        <a:graphic>
          <a:graphicData uri="http://schemas.openxmlformats.org/drawingml/2006/table">
            <a:tbl>
              <a:tblPr firstRow="1" bandRow="1">
                <a:tableStyleId>{5C22544A-7EE6-4342-B048-85BDC9FD1C3A}</a:tableStyleId>
              </a:tblPr>
              <a:tblGrid>
                <a:gridCol w="5509419">
                  <a:extLst>
                    <a:ext uri="{9D8B030D-6E8A-4147-A177-3AD203B41FA5}">
                      <a16:colId xmlns:a16="http://schemas.microsoft.com/office/drawing/2014/main" val="930093787"/>
                    </a:ext>
                  </a:extLst>
                </a:gridCol>
                <a:gridCol w="5509419">
                  <a:extLst>
                    <a:ext uri="{9D8B030D-6E8A-4147-A177-3AD203B41FA5}">
                      <a16:colId xmlns:a16="http://schemas.microsoft.com/office/drawing/2014/main" val="2202113765"/>
                    </a:ext>
                  </a:extLst>
                </a:gridCol>
              </a:tblGrid>
              <a:tr h="370840">
                <a:tc>
                  <a:txBody>
                    <a:bodyPr/>
                    <a:lstStyle/>
                    <a:p>
                      <a:pPr algn="l" fontAlgn="t"/>
                      <a:r>
                        <a:rPr lang="de-DE" dirty="0">
                          <a:effectLst/>
                        </a:rPr>
                        <a:t>Operator</a:t>
                      </a:r>
                    </a:p>
                  </a:txBody>
                  <a:tcPr/>
                </a:tc>
                <a:tc>
                  <a:txBody>
                    <a:bodyPr/>
                    <a:lstStyle/>
                    <a:p>
                      <a:pPr algn="l" fontAlgn="t"/>
                      <a:r>
                        <a:rPr lang="de-DE">
                          <a:effectLst/>
                        </a:rPr>
                        <a:t>Name</a:t>
                      </a:r>
                    </a:p>
                  </a:txBody>
                  <a:tcPr/>
                </a:tc>
                <a:extLst>
                  <a:ext uri="{0D108BD9-81ED-4DB2-BD59-A6C34878D82A}">
                    <a16:rowId xmlns:a16="http://schemas.microsoft.com/office/drawing/2014/main" val="3536468562"/>
                  </a:ext>
                </a:extLst>
              </a:tr>
              <a:tr h="370840">
                <a:tc>
                  <a:txBody>
                    <a:bodyPr/>
                    <a:lstStyle/>
                    <a:p>
                      <a:pPr algn="l" fontAlgn="t"/>
                      <a:r>
                        <a:rPr lang="de-DE">
                          <a:effectLst/>
                        </a:rPr>
                        <a:t>*</a:t>
                      </a:r>
                    </a:p>
                  </a:txBody>
                  <a:tcPr/>
                </a:tc>
                <a:tc>
                  <a:txBody>
                    <a:bodyPr/>
                    <a:lstStyle/>
                    <a:p>
                      <a:pPr algn="l" fontAlgn="t"/>
                      <a:r>
                        <a:rPr lang="de-DE" u="none" strike="noStrike">
                          <a:effectLst/>
                          <a:hlinkClick r:id="rId3"/>
                        </a:rPr>
                        <a:t>Multiply</a:t>
                      </a:r>
                      <a:endParaRPr lang="de-DE">
                        <a:effectLst/>
                      </a:endParaRPr>
                    </a:p>
                  </a:txBody>
                  <a:tcPr/>
                </a:tc>
                <a:extLst>
                  <a:ext uri="{0D108BD9-81ED-4DB2-BD59-A6C34878D82A}">
                    <a16:rowId xmlns:a16="http://schemas.microsoft.com/office/drawing/2014/main" val="2800461173"/>
                  </a:ext>
                </a:extLst>
              </a:tr>
              <a:tr h="370840">
                <a:tc>
                  <a:txBody>
                    <a:bodyPr/>
                    <a:lstStyle/>
                    <a:p>
                      <a:pPr algn="l" fontAlgn="t"/>
                      <a:r>
                        <a:rPr lang="de-DE">
                          <a:effectLst/>
                        </a:rPr>
                        <a:t>/</a:t>
                      </a:r>
                    </a:p>
                  </a:txBody>
                  <a:tcPr/>
                </a:tc>
                <a:tc>
                  <a:txBody>
                    <a:bodyPr/>
                    <a:lstStyle/>
                    <a:p>
                      <a:pPr algn="l" fontAlgn="t"/>
                      <a:r>
                        <a:rPr lang="de-DE" u="none" strike="noStrike">
                          <a:effectLst/>
                          <a:hlinkClick r:id="rId4"/>
                        </a:rPr>
                        <a:t>Divide</a:t>
                      </a:r>
                      <a:endParaRPr lang="de-DE">
                        <a:effectLst/>
                      </a:endParaRPr>
                    </a:p>
                  </a:txBody>
                  <a:tcPr/>
                </a:tc>
                <a:extLst>
                  <a:ext uri="{0D108BD9-81ED-4DB2-BD59-A6C34878D82A}">
                    <a16:rowId xmlns:a16="http://schemas.microsoft.com/office/drawing/2014/main" val="3036505259"/>
                  </a:ext>
                </a:extLst>
              </a:tr>
              <a:tr h="370840">
                <a:tc>
                  <a:txBody>
                    <a:bodyPr/>
                    <a:lstStyle/>
                    <a:p>
                      <a:pPr algn="l" fontAlgn="t"/>
                      <a:r>
                        <a:rPr lang="de-DE">
                          <a:effectLst/>
                        </a:rPr>
                        <a:t>%</a:t>
                      </a:r>
                    </a:p>
                  </a:txBody>
                  <a:tcPr/>
                </a:tc>
                <a:tc>
                  <a:txBody>
                    <a:bodyPr/>
                    <a:lstStyle/>
                    <a:p>
                      <a:pPr algn="l" fontAlgn="t"/>
                      <a:r>
                        <a:rPr lang="de-DE" u="none" strike="noStrike">
                          <a:effectLst/>
                          <a:hlinkClick r:id="rId5"/>
                        </a:rPr>
                        <a:t>Modulo</a:t>
                      </a:r>
                      <a:endParaRPr lang="de-DE">
                        <a:effectLst/>
                      </a:endParaRPr>
                    </a:p>
                  </a:txBody>
                  <a:tcPr/>
                </a:tc>
                <a:extLst>
                  <a:ext uri="{0D108BD9-81ED-4DB2-BD59-A6C34878D82A}">
                    <a16:rowId xmlns:a16="http://schemas.microsoft.com/office/drawing/2014/main" val="734427032"/>
                  </a:ext>
                </a:extLst>
              </a:tr>
              <a:tr h="370840">
                <a:tc>
                  <a:txBody>
                    <a:bodyPr/>
                    <a:lstStyle/>
                    <a:p>
                      <a:pPr algn="l" fontAlgn="t"/>
                      <a:r>
                        <a:rPr lang="de-DE">
                          <a:effectLst/>
                        </a:rPr>
                        <a:t>+</a:t>
                      </a:r>
                    </a:p>
                  </a:txBody>
                  <a:tcPr/>
                </a:tc>
                <a:tc>
                  <a:txBody>
                    <a:bodyPr/>
                    <a:lstStyle/>
                    <a:p>
                      <a:pPr algn="l" fontAlgn="t"/>
                      <a:r>
                        <a:rPr lang="de-DE" u="none" strike="noStrike">
                          <a:effectLst/>
                          <a:hlinkClick r:id="rId6"/>
                        </a:rPr>
                        <a:t>Add</a:t>
                      </a:r>
                      <a:endParaRPr lang="de-DE">
                        <a:effectLst/>
                      </a:endParaRPr>
                    </a:p>
                  </a:txBody>
                  <a:tcPr/>
                </a:tc>
                <a:extLst>
                  <a:ext uri="{0D108BD9-81ED-4DB2-BD59-A6C34878D82A}">
                    <a16:rowId xmlns:a16="http://schemas.microsoft.com/office/drawing/2014/main" val="2316549035"/>
                  </a:ext>
                </a:extLst>
              </a:tr>
              <a:tr h="370840">
                <a:tc>
                  <a:txBody>
                    <a:bodyPr/>
                    <a:lstStyle/>
                    <a:p>
                      <a:pPr algn="l" fontAlgn="t"/>
                      <a:r>
                        <a:rPr lang="de-DE">
                          <a:effectLst/>
                        </a:rPr>
                        <a:t>-</a:t>
                      </a:r>
                    </a:p>
                  </a:txBody>
                  <a:tcPr/>
                </a:tc>
                <a:tc>
                  <a:txBody>
                    <a:bodyPr/>
                    <a:lstStyle/>
                    <a:p>
                      <a:pPr algn="l" fontAlgn="t"/>
                      <a:r>
                        <a:rPr lang="de-DE" u="none" strike="noStrike">
                          <a:effectLst/>
                          <a:hlinkClick r:id="rId7"/>
                        </a:rPr>
                        <a:t>Subtract</a:t>
                      </a:r>
                      <a:endParaRPr lang="de-DE">
                        <a:effectLst/>
                      </a:endParaRPr>
                    </a:p>
                  </a:txBody>
                  <a:tcPr/>
                </a:tc>
                <a:extLst>
                  <a:ext uri="{0D108BD9-81ED-4DB2-BD59-A6C34878D82A}">
                    <a16:rowId xmlns:a16="http://schemas.microsoft.com/office/drawing/2014/main" val="3128681451"/>
                  </a:ext>
                </a:extLst>
              </a:tr>
              <a:tr h="370840">
                <a:tc>
                  <a:txBody>
                    <a:bodyPr/>
                    <a:lstStyle/>
                    <a:p>
                      <a:pPr algn="l" fontAlgn="t"/>
                      <a:r>
                        <a:rPr lang="de-DE">
                          <a:effectLst/>
                        </a:rPr>
                        <a:t>-</a:t>
                      </a:r>
                    </a:p>
                  </a:txBody>
                  <a:tcPr/>
                </a:tc>
                <a:tc>
                  <a:txBody>
                    <a:bodyPr/>
                    <a:lstStyle/>
                    <a:p>
                      <a:pPr algn="l" fontAlgn="t"/>
                      <a:r>
                        <a:rPr lang="de-DE" u="none" strike="noStrike" dirty="0">
                          <a:effectLst/>
                          <a:hlinkClick r:id="rId8"/>
                        </a:rPr>
                        <a:t>Minus</a:t>
                      </a:r>
                      <a:endParaRPr lang="de-DE" dirty="0">
                        <a:effectLst/>
                      </a:endParaRPr>
                    </a:p>
                  </a:txBody>
                  <a:tcPr/>
                </a:tc>
                <a:extLst>
                  <a:ext uri="{0D108BD9-81ED-4DB2-BD59-A6C34878D82A}">
                    <a16:rowId xmlns:a16="http://schemas.microsoft.com/office/drawing/2014/main" val="368030621"/>
                  </a:ext>
                </a:extLst>
              </a:tr>
            </a:tbl>
          </a:graphicData>
        </a:graphic>
      </p:graphicFrame>
      <p:sp>
        <p:nvSpPr>
          <p:cNvPr id="7" name="Textfeld 6">
            <a:extLst>
              <a:ext uri="{FF2B5EF4-FFF2-40B4-BE49-F238E27FC236}">
                <a16:creationId xmlns:a16="http://schemas.microsoft.com/office/drawing/2014/main" id="{2DBB5B6F-8CD7-4113-9983-CE766C8D0797}"/>
              </a:ext>
            </a:extLst>
          </p:cNvPr>
          <p:cNvSpPr txBox="1"/>
          <p:nvPr/>
        </p:nvSpPr>
        <p:spPr>
          <a:xfrm>
            <a:off x="855345" y="5765241"/>
            <a:ext cx="6739890" cy="635559"/>
          </a:xfrm>
          <a:prstGeom prst="rect">
            <a:avLst/>
          </a:prstGeom>
          <a:noFill/>
        </p:spPr>
        <p:txBody>
          <a:bodyPr wrap="square">
            <a:spAutoFit/>
          </a:bodyPr>
          <a:lstStyle/>
          <a:p>
            <a:r>
              <a:rPr lang="de-DE" dirty="0">
                <a:hlinkClick r:id="rId9"/>
              </a:rPr>
              <a:t>https://docs.microsoft.com/en-us/azure/azure-resource-manager/bicep/operators-numeric</a:t>
            </a:r>
            <a:r>
              <a:rPr lang="de-DE" dirty="0"/>
              <a:t> </a:t>
            </a:r>
          </a:p>
        </p:txBody>
      </p:sp>
    </p:spTree>
    <p:extLst>
      <p:ext uri="{BB962C8B-B14F-4D97-AF65-F5344CB8AC3E}">
        <p14:creationId xmlns:p14="http://schemas.microsoft.com/office/powerpoint/2010/main" val="413465795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1B7505-332A-44EE-809A-E2F9DA273B6B}"/>
              </a:ext>
            </a:extLst>
          </p:cNvPr>
          <p:cNvSpPr>
            <a:spLocks noGrp="1"/>
          </p:cNvSpPr>
          <p:nvPr>
            <p:ph type="title"/>
          </p:nvPr>
        </p:nvSpPr>
        <p:spPr/>
        <p:txBody>
          <a:bodyPr/>
          <a:lstStyle/>
          <a:p>
            <a:r>
              <a:rPr lang="de-DE" dirty="0" err="1">
                <a:solidFill>
                  <a:schemeClr val="accent1"/>
                </a:solidFill>
                <a:latin typeface="Consolas" panose="020B0609020204030204" pitchFamily="49" charset="0"/>
              </a:rPr>
              <a:t>existing</a:t>
            </a:r>
            <a:r>
              <a:rPr lang="de-DE" dirty="0"/>
              <a:t> </a:t>
            </a:r>
            <a:r>
              <a:rPr lang="de-DE" dirty="0" err="1"/>
              <a:t>keyword</a:t>
            </a:r>
            <a:endParaRPr lang="de-DE" dirty="0"/>
          </a:p>
        </p:txBody>
      </p:sp>
      <p:sp>
        <p:nvSpPr>
          <p:cNvPr id="3" name="Inhaltsplatzhalter 2">
            <a:extLst>
              <a:ext uri="{FF2B5EF4-FFF2-40B4-BE49-F238E27FC236}">
                <a16:creationId xmlns:a16="http://schemas.microsoft.com/office/drawing/2014/main" id="{F8B2F0E1-462E-494F-B279-BA3AA517BF73}"/>
              </a:ext>
            </a:extLst>
          </p:cNvPr>
          <p:cNvSpPr>
            <a:spLocks noGrp="1"/>
          </p:cNvSpPr>
          <p:nvPr>
            <p:ph idx="1"/>
          </p:nvPr>
        </p:nvSpPr>
        <p:spPr>
          <a:xfrm>
            <a:off x="584200" y="1435503"/>
            <a:ext cx="11018520" cy="1932837"/>
          </a:xfrm>
        </p:spPr>
        <p:txBody>
          <a:bodyPr/>
          <a:lstStyle/>
          <a:p>
            <a:pPr marL="0" indent="0">
              <a:buNone/>
            </a:pPr>
            <a:r>
              <a:rPr lang="de-DE" sz="2000" b="0" dirty="0" err="1">
                <a:solidFill>
                  <a:srgbClr val="00008B"/>
                </a:solidFill>
                <a:effectLst/>
                <a:latin typeface="Consolas" panose="020B0609020204030204" pitchFamily="49" charset="0"/>
              </a:rPr>
              <a:t>resource</a:t>
            </a:r>
            <a:r>
              <a:rPr lang="de-DE" sz="2000" b="0" dirty="0">
                <a:solidFill>
                  <a:srgbClr val="333333"/>
                </a:solidFill>
                <a:effectLst/>
                <a:latin typeface="Consolas" panose="020B0609020204030204" pitchFamily="49" charset="0"/>
              </a:rPr>
              <a:t> </a:t>
            </a:r>
            <a:r>
              <a:rPr lang="de-DE" sz="2000" b="0" dirty="0" err="1">
                <a:solidFill>
                  <a:srgbClr val="FF4500"/>
                </a:solidFill>
                <a:effectLst/>
                <a:latin typeface="Consolas" panose="020B0609020204030204" pitchFamily="49" charset="0"/>
              </a:rPr>
              <a:t>stg</a:t>
            </a:r>
            <a:r>
              <a:rPr lang="de-DE" sz="2000" b="0" dirty="0">
                <a:solidFill>
                  <a:srgbClr val="333333"/>
                </a:solidFill>
                <a:effectLst/>
                <a:latin typeface="Consolas" panose="020B0609020204030204" pitchFamily="49" charset="0"/>
              </a:rPr>
              <a:t> </a:t>
            </a:r>
            <a:r>
              <a:rPr lang="de-DE" sz="2000" b="0" dirty="0">
                <a:solidFill>
                  <a:srgbClr val="8B0000"/>
                </a:solidFill>
                <a:effectLst/>
                <a:latin typeface="Consolas" panose="020B0609020204030204" pitchFamily="49" charset="0"/>
              </a:rPr>
              <a:t>'</a:t>
            </a:r>
            <a:r>
              <a:rPr lang="de-DE" sz="2000" b="0" dirty="0" err="1">
                <a:solidFill>
                  <a:srgbClr val="8B0000"/>
                </a:solidFill>
                <a:effectLst/>
                <a:latin typeface="Consolas" panose="020B0609020204030204" pitchFamily="49" charset="0"/>
              </a:rPr>
              <a:t>Microsoft.Storage</a:t>
            </a:r>
            <a:r>
              <a:rPr lang="de-DE" sz="2000" b="0" dirty="0">
                <a:solidFill>
                  <a:srgbClr val="8B0000"/>
                </a:solidFill>
                <a:effectLst/>
                <a:latin typeface="Consolas" panose="020B0609020204030204" pitchFamily="49" charset="0"/>
              </a:rPr>
              <a:t>/storageAccounts@2019-06-01'</a:t>
            </a:r>
            <a:r>
              <a:rPr lang="de-DE" sz="2000" b="0" dirty="0">
                <a:solidFill>
                  <a:srgbClr val="333333"/>
                </a:solidFill>
                <a:effectLst/>
                <a:latin typeface="Consolas" panose="020B0609020204030204" pitchFamily="49" charset="0"/>
              </a:rPr>
              <a:t> </a:t>
            </a:r>
            <a:r>
              <a:rPr lang="de-DE" sz="2000" b="0" dirty="0" err="1">
                <a:solidFill>
                  <a:srgbClr val="00008B"/>
                </a:solidFill>
                <a:effectLst/>
                <a:latin typeface="Consolas" panose="020B0609020204030204" pitchFamily="49" charset="0"/>
              </a:rPr>
              <a:t>existing</a:t>
            </a:r>
            <a:r>
              <a:rPr lang="de-DE" sz="2000" b="0" dirty="0">
                <a:solidFill>
                  <a:srgbClr val="333333"/>
                </a:solidFill>
                <a:effectLst/>
                <a:latin typeface="Consolas" panose="020B0609020204030204" pitchFamily="49" charset="0"/>
              </a:rPr>
              <a:t> = {</a:t>
            </a:r>
          </a:p>
          <a:p>
            <a:pPr marL="0" indent="0">
              <a:buNone/>
            </a:pPr>
            <a:r>
              <a:rPr lang="de-DE" sz="2000" b="0" dirty="0">
                <a:solidFill>
                  <a:srgbClr val="333333"/>
                </a:solidFill>
                <a:effectLst/>
                <a:latin typeface="Consolas" panose="020B0609020204030204" pitchFamily="49" charset="0"/>
              </a:rPr>
              <a:t>  </a:t>
            </a:r>
            <a:r>
              <a:rPr lang="de-DE" sz="2000" b="0" dirty="0" err="1">
                <a:solidFill>
                  <a:srgbClr val="0000FF"/>
                </a:solidFill>
                <a:effectLst/>
                <a:latin typeface="Consolas" panose="020B0609020204030204" pitchFamily="49" charset="0"/>
              </a:rPr>
              <a:t>name</a:t>
            </a:r>
            <a:r>
              <a:rPr lang="de-DE" sz="2000" b="0" dirty="0">
                <a:solidFill>
                  <a:srgbClr val="333333"/>
                </a:solidFill>
                <a:effectLst/>
                <a:latin typeface="Consolas" panose="020B0609020204030204" pitchFamily="49" charset="0"/>
              </a:rPr>
              <a:t>: </a:t>
            </a:r>
            <a:r>
              <a:rPr lang="de-DE" sz="2000" b="0" dirty="0">
                <a:solidFill>
                  <a:srgbClr val="8B0000"/>
                </a:solidFill>
                <a:effectLst/>
                <a:latin typeface="Consolas" panose="020B0609020204030204" pitchFamily="49" charset="0"/>
              </a:rPr>
              <a:t>'</a:t>
            </a:r>
            <a:r>
              <a:rPr lang="de-DE" sz="2000" b="0" dirty="0" err="1">
                <a:solidFill>
                  <a:srgbClr val="8B0000"/>
                </a:solidFill>
                <a:effectLst/>
                <a:latin typeface="Consolas" panose="020B0609020204030204" pitchFamily="49" charset="0"/>
              </a:rPr>
              <a:t>myacc</a:t>
            </a:r>
            <a:r>
              <a:rPr lang="de-DE" sz="2000" b="0" dirty="0">
                <a:solidFill>
                  <a:srgbClr val="8B0000"/>
                </a:solidFill>
                <a:effectLst/>
                <a:latin typeface="Consolas" panose="020B0609020204030204" pitchFamily="49" charset="0"/>
              </a:rPr>
              <a:t>'</a:t>
            </a:r>
            <a:endParaRPr lang="de-DE" sz="2000" b="0" dirty="0">
              <a:solidFill>
                <a:srgbClr val="333333"/>
              </a:solidFill>
              <a:effectLst/>
              <a:latin typeface="Consolas" panose="020B0609020204030204" pitchFamily="49" charset="0"/>
            </a:endParaRPr>
          </a:p>
          <a:p>
            <a:pPr marL="0" indent="0">
              <a:buNone/>
            </a:pPr>
            <a:r>
              <a:rPr lang="de-DE" sz="2000" b="0" dirty="0">
                <a:solidFill>
                  <a:srgbClr val="333333"/>
                </a:solidFill>
                <a:effectLst/>
                <a:latin typeface="Consolas" panose="020B0609020204030204" pitchFamily="49" charset="0"/>
              </a:rPr>
              <a:t>  </a:t>
            </a:r>
            <a:r>
              <a:rPr lang="de-DE" sz="2000" b="0" dirty="0" err="1">
                <a:solidFill>
                  <a:srgbClr val="0000FF"/>
                </a:solidFill>
                <a:effectLst/>
                <a:latin typeface="Consolas" panose="020B0609020204030204" pitchFamily="49" charset="0"/>
              </a:rPr>
              <a:t>scope</a:t>
            </a:r>
            <a:r>
              <a:rPr lang="de-DE" sz="2000" b="0" dirty="0">
                <a:solidFill>
                  <a:srgbClr val="333333"/>
                </a:solidFill>
                <a:effectLst/>
                <a:latin typeface="Consolas" panose="020B0609020204030204" pitchFamily="49" charset="0"/>
              </a:rPr>
              <a:t>: </a:t>
            </a:r>
            <a:r>
              <a:rPr lang="de-DE" sz="2000" b="0" dirty="0" err="1">
                <a:solidFill>
                  <a:srgbClr val="0000FF"/>
                </a:solidFill>
                <a:effectLst/>
                <a:latin typeface="Consolas" panose="020B0609020204030204" pitchFamily="49" charset="0"/>
              </a:rPr>
              <a:t>resourceGroup</a:t>
            </a:r>
            <a:r>
              <a:rPr lang="de-DE" sz="2000" b="0" dirty="0">
                <a:solidFill>
                  <a:srgbClr val="A9A9A9"/>
                </a:solidFill>
                <a:effectLst/>
                <a:latin typeface="Consolas" panose="020B0609020204030204" pitchFamily="49" charset="0"/>
              </a:rPr>
              <a:t>(</a:t>
            </a:r>
            <a:r>
              <a:rPr lang="de-DE" sz="2000" b="0" dirty="0" err="1">
                <a:solidFill>
                  <a:srgbClr val="FF4500"/>
                </a:solidFill>
                <a:effectLst/>
                <a:latin typeface="Consolas" panose="020B0609020204030204" pitchFamily="49" charset="0"/>
              </a:rPr>
              <a:t>mySub</a:t>
            </a:r>
            <a:r>
              <a:rPr lang="de-DE" sz="2000" b="0" dirty="0">
                <a:solidFill>
                  <a:srgbClr val="333333"/>
                </a:solidFill>
                <a:effectLst/>
                <a:latin typeface="Consolas" panose="020B0609020204030204" pitchFamily="49" charset="0"/>
              </a:rPr>
              <a:t>, </a:t>
            </a:r>
            <a:r>
              <a:rPr lang="de-DE" sz="2000" b="0" dirty="0" err="1">
                <a:solidFill>
                  <a:srgbClr val="FF4500"/>
                </a:solidFill>
                <a:effectLst/>
                <a:latin typeface="Consolas" panose="020B0609020204030204" pitchFamily="49" charset="0"/>
              </a:rPr>
              <a:t>myRg</a:t>
            </a:r>
            <a:r>
              <a:rPr lang="de-DE" sz="2000" b="0" dirty="0">
                <a:solidFill>
                  <a:srgbClr val="A9A9A9"/>
                </a:solidFill>
                <a:effectLst/>
                <a:latin typeface="Consolas" panose="020B0609020204030204" pitchFamily="49" charset="0"/>
              </a:rPr>
              <a:t>)</a:t>
            </a:r>
            <a:endParaRPr lang="de-DE" sz="2000" b="0" dirty="0">
              <a:solidFill>
                <a:srgbClr val="333333"/>
              </a:solidFill>
              <a:effectLst/>
              <a:latin typeface="Consolas" panose="020B0609020204030204" pitchFamily="49" charset="0"/>
            </a:endParaRPr>
          </a:p>
          <a:p>
            <a:pPr marL="0" indent="0">
              <a:buNone/>
            </a:pPr>
            <a:r>
              <a:rPr lang="de-DE" sz="2000" b="0" dirty="0">
                <a:solidFill>
                  <a:srgbClr val="333333"/>
                </a:solidFill>
                <a:effectLst/>
                <a:latin typeface="Consolas" panose="020B0609020204030204" pitchFamily="49" charset="0"/>
              </a:rPr>
              <a:t>}</a:t>
            </a:r>
          </a:p>
          <a:p>
            <a:pPr marL="0" indent="0">
              <a:buNone/>
            </a:pPr>
            <a:endParaRPr lang="de-DE" dirty="0"/>
          </a:p>
        </p:txBody>
      </p:sp>
      <p:cxnSp>
        <p:nvCxnSpPr>
          <p:cNvPr id="5" name="Gerader Verbinder 4">
            <a:extLst>
              <a:ext uri="{FF2B5EF4-FFF2-40B4-BE49-F238E27FC236}">
                <a16:creationId xmlns:a16="http://schemas.microsoft.com/office/drawing/2014/main" id="{DF650BF0-2633-4D3F-8A7B-93A38FC11C42}"/>
              </a:ext>
            </a:extLst>
          </p:cNvPr>
          <p:cNvCxnSpPr/>
          <p:nvPr/>
        </p:nvCxnSpPr>
        <p:spPr>
          <a:xfrm>
            <a:off x="8958263" y="1757363"/>
            <a:ext cx="1243012"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133BACFE-7FB9-442A-BD90-906B2B8A7E1C}"/>
              </a:ext>
            </a:extLst>
          </p:cNvPr>
          <p:cNvCxnSpPr>
            <a:cxnSpLocks/>
          </p:cNvCxnSpPr>
          <p:nvPr/>
        </p:nvCxnSpPr>
        <p:spPr>
          <a:xfrm flipV="1">
            <a:off x="9101138" y="1757363"/>
            <a:ext cx="497681" cy="1100137"/>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84BEA7AA-30B1-451F-B19F-233AD74DC3C2}"/>
              </a:ext>
            </a:extLst>
          </p:cNvPr>
          <p:cNvSpPr txBox="1"/>
          <p:nvPr/>
        </p:nvSpPr>
        <p:spPr>
          <a:xfrm>
            <a:off x="7018020" y="2980138"/>
            <a:ext cx="3751220" cy="615553"/>
          </a:xfrm>
          <a:prstGeom prst="rect">
            <a:avLst/>
          </a:prstGeom>
          <a:noFill/>
        </p:spPr>
        <p:txBody>
          <a:bodyPr wrap="none" lIns="0" tIns="0" rIns="0" bIns="0" rtlCol="0">
            <a:spAutoFit/>
          </a:bodyPr>
          <a:lstStyle/>
          <a:p>
            <a:pPr algn="l"/>
            <a:r>
              <a:rPr lang="de-DE" sz="2000" dirty="0" err="1">
                <a:gradFill>
                  <a:gsLst>
                    <a:gs pos="2917">
                      <a:schemeClr val="tx1"/>
                    </a:gs>
                    <a:gs pos="30000">
                      <a:schemeClr val="tx1"/>
                    </a:gs>
                  </a:gsLst>
                  <a:lin ang="5400000" scaled="0"/>
                </a:gradFill>
              </a:rPr>
              <a:t>Resource</a:t>
            </a:r>
            <a:r>
              <a:rPr lang="de-DE" sz="2000" dirty="0">
                <a:gradFill>
                  <a:gsLst>
                    <a:gs pos="2917">
                      <a:schemeClr val="tx1"/>
                    </a:gs>
                    <a:gs pos="30000">
                      <a:schemeClr val="tx1"/>
                    </a:gs>
                  </a:gsLst>
                  <a:lin ang="5400000" scaled="0"/>
                </a:gradFill>
              </a:rPr>
              <a:t> will not </a:t>
            </a:r>
            <a:r>
              <a:rPr lang="de-DE" sz="2000" dirty="0" err="1">
                <a:gradFill>
                  <a:gsLst>
                    <a:gs pos="2917">
                      <a:schemeClr val="tx1"/>
                    </a:gs>
                    <a:gs pos="30000">
                      <a:schemeClr val="tx1"/>
                    </a:gs>
                  </a:gsLst>
                  <a:lin ang="5400000" scaled="0"/>
                </a:gradFill>
              </a:rPr>
              <a:t>be</a:t>
            </a:r>
            <a:r>
              <a:rPr lang="de-DE" sz="2000" dirty="0">
                <a:gradFill>
                  <a:gsLst>
                    <a:gs pos="2917">
                      <a:schemeClr val="tx1"/>
                    </a:gs>
                    <a:gs pos="30000">
                      <a:schemeClr val="tx1"/>
                    </a:gs>
                  </a:gsLst>
                  <a:lin ang="5400000" scaled="0"/>
                </a:gradFill>
              </a:rPr>
              <a:t> </a:t>
            </a:r>
            <a:r>
              <a:rPr lang="de-DE" sz="2000" dirty="0" err="1">
                <a:gradFill>
                  <a:gsLst>
                    <a:gs pos="2917">
                      <a:schemeClr val="tx1"/>
                    </a:gs>
                    <a:gs pos="30000">
                      <a:schemeClr val="tx1"/>
                    </a:gs>
                  </a:gsLst>
                  <a:lin ang="5400000" scaled="0"/>
                </a:gradFill>
              </a:rPr>
              <a:t>created</a:t>
            </a:r>
            <a:r>
              <a:rPr lang="de-DE" sz="2000" dirty="0">
                <a:gradFill>
                  <a:gsLst>
                    <a:gs pos="2917">
                      <a:schemeClr val="tx1"/>
                    </a:gs>
                    <a:gs pos="30000">
                      <a:schemeClr val="tx1"/>
                    </a:gs>
                  </a:gsLst>
                  <a:lin ang="5400000" scaled="0"/>
                </a:gradFill>
              </a:rPr>
              <a:t>, </a:t>
            </a:r>
          </a:p>
          <a:p>
            <a:pPr algn="l"/>
            <a:r>
              <a:rPr lang="de-DE" sz="2000" dirty="0">
                <a:gradFill>
                  <a:gsLst>
                    <a:gs pos="2917">
                      <a:schemeClr val="tx1"/>
                    </a:gs>
                    <a:gs pos="30000">
                      <a:schemeClr val="tx1"/>
                    </a:gs>
                  </a:gsLst>
                  <a:lin ang="5400000" scaled="0"/>
                </a:gradFill>
              </a:rPr>
              <a:t>but </a:t>
            </a:r>
            <a:r>
              <a:rPr lang="de-DE" sz="2000" dirty="0" err="1">
                <a:gradFill>
                  <a:gsLst>
                    <a:gs pos="2917">
                      <a:schemeClr val="tx1"/>
                    </a:gs>
                    <a:gs pos="30000">
                      <a:schemeClr val="tx1"/>
                    </a:gs>
                  </a:gsLst>
                  <a:lin ang="5400000" scaled="0"/>
                </a:gradFill>
              </a:rPr>
              <a:t>provides</a:t>
            </a:r>
            <a:r>
              <a:rPr lang="de-DE" sz="2000" dirty="0">
                <a:gradFill>
                  <a:gsLst>
                    <a:gs pos="2917">
                      <a:schemeClr val="tx1"/>
                    </a:gs>
                    <a:gs pos="30000">
                      <a:schemeClr val="tx1"/>
                    </a:gs>
                  </a:gsLst>
                  <a:lin ang="5400000" scaled="0"/>
                </a:gradFill>
              </a:rPr>
              <a:t> </a:t>
            </a:r>
            <a:r>
              <a:rPr lang="de-DE" sz="2000" dirty="0" err="1">
                <a:gradFill>
                  <a:gsLst>
                    <a:gs pos="2917">
                      <a:schemeClr val="tx1"/>
                    </a:gs>
                    <a:gs pos="30000">
                      <a:schemeClr val="tx1"/>
                    </a:gs>
                  </a:gsLst>
                  <a:lin ang="5400000" scaled="0"/>
                </a:gradFill>
              </a:rPr>
              <a:t>access</a:t>
            </a:r>
            <a:r>
              <a:rPr lang="de-DE" sz="2000" dirty="0">
                <a:gradFill>
                  <a:gsLst>
                    <a:gs pos="2917">
                      <a:schemeClr val="tx1"/>
                    </a:gs>
                    <a:gs pos="30000">
                      <a:schemeClr val="tx1"/>
                    </a:gs>
                  </a:gsLst>
                  <a:lin ang="5400000" scaled="0"/>
                </a:gradFill>
              </a:rPr>
              <a:t> </a:t>
            </a:r>
            <a:r>
              <a:rPr lang="de-DE" sz="2000" dirty="0" err="1">
                <a:gradFill>
                  <a:gsLst>
                    <a:gs pos="2917">
                      <a:schemeClr val="tx1"/>
                    </a:gs>
                    <a:gs pos="30000">
                      <a:schemeClr val="tx1"/>
                    </a:gs>
                  </a:gsLst>
                  <a:lin ang="5400000" scaled="0"/>
                </a:gradFill>
              </a:rPr>
              <a:t>to</a:t>
            </a:r>
            <a:r>
              <a:rPr lang="de-DE" sz="2000" dirty="0">
                <a:gradFill>
                  <a:gsLst>
                    <a:gs pos="2917">
                      <a:schemeClr val="tx1"/>
                    </a:gs>
                    <a:gs pos="30000">
                      <a:schemeClr val="tx1"/>
                    </a:gs>
                  </a:gsLst>
                  <a:lin ang="5400000" scaled="0"/>
                </a:gradFill>
              </a:rPr>
              <a:t> </a:t>
            </a:r>
            <a:r>
              <a:rPr lang="de-DE" sz="2000" dirty="0" err="1">
                <a:gradFill>
                  <a:gsLst>
                    <a:gs pos="2917">
                      <a:schemeClr val="tx1"/>
                    </a:gs>
                    <a:gs pos="30000">
                      <a:schemeClr val="tx1"/>
                    </a:gs>
                  </a:gsLst>
                  <a:lin ang="5400000" scaled="0"/>
                </a:gradFill>
              </a:rPr>
              <a:t>properties</a:t>
            </a:r>
            <a:endParaRPr lang="de-DE" sz="2000" dirty="0">
              <a:gradFill>
                <a:gsLst>
                  <a:gs pos="2917">
                    <a:schemeClr val="tx1"/>
                  </a:gs>
                  <a:gs pos="30000">
                    <a:schemeClr val="tx1"/>
                  </a:gs>
                </a:gsLst>
                <a:lin ang="5400000" scaled="0"/>
              </a:gradFill>
            </a:endParaRPr>
          </a:p>
        </p:txBody>
      </p:sp>
      <p:sp>
        <p:nvSpPr>
          <p:cNvPr id="11" name="Textfeld 10">
            <a:extLst>
              <a:ext uri="{FF2B5EF4-FFF2-40B4-BE49-F238E27FC236}">
                <a16:creationId xmlns:a16="http://schemas.microsoft.com/office/drawing/2014/main" id="{54C3463B-674F-45EA-A3E1-C18B67D761E9}"/>
              </a:ext>
            </a:extLst>
          </p:cNvPr>
          <p:cNvSpPr txBox="1"/>
          <p:nvPr/>
        </p:nvSpPr>
        <p:spPr>
          <a:xfrm>
            <a:off x="83344" y="6483457"/>
            <a:ext cx="9515475" cy="276999"/>
          </a:xfrm>
          <a:prstGeom prst="rect">
            <a:avLst/>
          </a:prstGeom>
          <a:noFill/>
        </p:spPr>
        <p:txBody>
          <a:bodyPr wrap="square">
            <a:spAutoFit/>
          </a:bodyPr>
          <a:lstStyle/>
          <a:p>
            <a:r>
              <a:rPr lang="de-DE" sz="1200" dirty="0">
                <a:hlinkClick r:id="rId3"/>
              </a:rPr>
              <a:t>https://github.com/Azure/bicep/blob/main/docs/spec/resources.md#referencing-existing-resources</a:t>
            </a:r>
            <a:r>
              <a:rPr lang="de-DE" sz="1200" dirty="0"/>
              <a:t> </a:t>
            </a:r>
          </a:p>
        </p:txBody>
      </p:sp>
    </p:spTree>
    <p:extLst>
      <p:ext uri="{BB962C8B-B14F-4D97-AF65-F5344CB8AC3E}">
        <p14:creationId xmlns:p14="http://schemas.microsoft.com/office/powerpoint/2010/main" val="122199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222E64-E5C3-4C3F-A68D-F7850D20FE68}"/>
              </a:ext>
            </a:extLst>
          </p:cNvPr>
          <p:cNvSpPr>
            <a:spLocks noGrp="1"/>
          </p:cNvSpPr>
          <p:nvPr>
            <p:ph type="title"/>
          </p:nvPr>
        </p:nvSpPr>
        <p:spPr/>
        <p:txBody>
          <a:bodyPr/>
          <a:lstStyle/>
          <a:p>
            <a:r>
              <a:rPr lang="de-DE" dirty="0"/>
              <a:t>Loops</a:t>
            </a:r>
          </a:p>
        </p:txBody>
      </p:sp>
      <p:sp>
        <p:nvSpPr>
          <p:cNvPr id="4" name="Inhaltsplatzhalter 3">
            <a:extLst>
              <a:ext uri="{FF2B5EF4-FFF2-40B4-BE49-F238E27FC236}">
                <a16:creationId xmlns:a16="http://schemas.microsoft.com/office/drawing/2014/main" id="{ACDA5CE8-B6E0-4153-9E8B-DBF8162C5E3E}"/>
              </a:ext>
            </a:extLst>
          </p:cNvPr>
          <p:cNvSpPr>
            <a:spLocks noGrp="1"/>
          </p:cNvSpPr>
          <p:nvPr>
            <p:ph sz="quarter" idx="12"/>
          </p:nvPr>
        </p:nvSpPr>
        <p:spPr>
          <a:xfrm>
            <a:off x="584200" y="1435100"/>
            <a:ext cx="5211763" cy="3644075"/>
          </a:xfrm>
        </p:spPr>
        <p:txBody>
          <a:bodyPr/>
          <a:lstStyle/>
          <a:p>
            <a:pPr marL="0" indent="0">
              <a:buNone/>
            </a:pPr>
            <a:r>
              <a:rPr lang="de-DE" sz="800" b="0" dirty="0">
                <a:solidFill>
                  <a:srgbClr val="333333"/>
                </a:solidFill>
                <a:effectLst/>
                <a:highlight>
                  <a:srgbClr val="FFFF00"/>
                </a:highlight>
                <a:latin typeface="Consolas" panose="020B0609020204030204" pitchFamily="49" charset="0"/>
              </a:rPr>
              <a:t>@</a:t>
            </a:r>
            <a:r>
              <a:rPr lang="de-DE" sz="800" b="0" dirty="0">
                <a:solidFill>
                  <a:srgbClr val="0000FF"/>
                </a:solidFill>
                <a:effectLst/>
                <a:highlight>
                  <a:srgbClr val="FFFF00"/>
                </a:highlight>
                <a:latin typeface="Consolas" panose="020B0609020204030204" pitchFamily="49" charset="0"/>
              </a:rPr>
              <a:t>batchSize</a:t>
            </a:r>
            <a:r>
              <a:rPr lang="de-DE" sz="800" b="0" dirty="0">
                <a:solidFill>
                  <a:srgbClr val="A9A9A9"/>
                </a:solidFill>
                <a:effectLst/>
                <a:highlight>
                  <a:srgbClr val="FFFF00"/>
                </a:highlight>
                <a:latin typeface="Consolas" panose="020B0609020204030204" pitchFamily="49" charset="0"/>
              </a:rPr>
              <a:t>(</a:t>
            </a:r>
            <a:r>
              <a:rPr lang="de-DE" sz="800" b="0" dirty="0">
                <a:solidFill>
                  <a:srgbClr val="800080"/>
                </a:solidFill>
                <a:effectLst/>
                <a:highlight>
                  <a:srgbClr val="FFFF00"/>
                </a:highlight>
                <a:latin typeface="Consolas" panose="020B0609020204030204" pitchFamily="49" charset="0"/>
              </a:rPr>
              <a:t>2</a:t>
            </a:r>
            <a:r>
              <a:rPr lang="de-DE" sz="800" b="0" dirty="0">
                <a:solidFill>
                  <a:srgbClr val="A9A9A9"/>
                </a:solidFill>
                <a:effectLst/>
                <a:highlight>
                  <a:srgbClr val="FFFF00"/>
                </a:highlight>
                <a:latin typeface="Consolas" panose="020B0609020204030204" pitchFamily="49" charset="0"/>
              </a:rPr>
              <a:t>)</a:t>
            </a:r>
            <a:endParaRPr lang="de-DE" sz="800" b="0" dirty="0">
              <a:solidFill>
                <a:srgbClr val="00008B"/>
              </a:solidFill>
              <a:effectLst/>
              <a:highlight>
                <a:srgbClr val="FFFF00"/>
              </a:highlight>
              <a:latin typeface="Consolas" panose="020B0609020204030204" pitchFamily="49" charset="0"/>
            </a:endParaRPr>
          </a:p>
          <a:p>
            <a:pPr marL="0" indent="0">
              <a:buNone/>
            </a:pPr>
            <a:r>
              <a:rPr lang="de-DE" sz="800" b="0" dirty="0" err="1">
                <a:solidFill>
                  <a:srgbClr val="00008B"/>
                </a:solidFill>
                <a:effectLst/>
                <a:latin typeface="Consolas" panose="020B0609020204030204" pitchFamily="49" charset="0"/>
              </a:rPr>
              <a:t>resource</a:t>
            </a:r>
            <a:r>
              <a:rPr lang="de-DE" sz="800" b="0" dirty="0">
                <a:solidFill>
                  <a:srgbClr val="333333"/>
                </a:solidFill>
                <a:effectLst/>
                <a:latin typeface="Consolas" panose="020B0609020204030204" pitchFamily="49" charset="0"/>
              </a:rPr>
              <a:t> </a:t>
            </a:r>
            <a:r>
              <a:rPr lang="de-DE" sz="800" b="0" dirty="0" err="1">
                <a:solidFill>
                  <a:srgbClr val="FF4500"/>
                </a:solidFill>
                <a:effectLst/>
                <a:latin typeface="Consolas" panose="020B0609020204030204" pitchFamily="49" charset="0"/>
              </a:rPr>
              <a:t>storageAccountResources</a:t>
            </a:r>
            <a:r>
              <a:rPr lang="de-DE" sz="800" b="0" dirty="0">
                <a:solidFill>
                  <a:srgbClr val="333333"/>
                </a:solidFill>
                <a:effectLst/>
                <a:latin typeface="Consolas" panose="020B0609020204030204" pitchFamily="49" charset="0"/>
              </a:rPr>
              <a:t> </a:t>
            </a:r>
            <a:r>
              <a:rPr lang="de-DE" sz="800" b="0" dirty="0">
                <a:solidFill>
                  <a:srgbClr val="8B0000"/>
                </a:solidFill>
                <a:effectLst/>
                <a:latin typeface="Consolas" panose="020B0609020204030204" pitchFamily="49" charset="0"/>
              </a:rPr>
              <a:t>'</a:t>
            </a:r>
            <a:r>
              <a:rPr lang="de-DE" sz="800" b="0" dirty="0" err="1">
                <a:solidFill>
                  <a:srgbClr val="8B0000"/>
                </a:solidFill>
                <a:effectLst/>
                <a:latin typeface="Consolas" panose="020B0609020204030204" pitchFamily="49" charset="0"/>
              </a:rPr>
              <a:t>Microsoft.Storage</a:t>
            </a:r>
            <a:r>
              <a:rPr lang="de-DE" sz="800" b="0" dirty="0">
                <a:solidFill>
                  <a:srgbClr val="8B0000"/>
                </a:solidFill>
                <a:effectLst/>
                <a:latin typeface="Consolas" panose="020B0609020204030204" pitchFamily="49" charset="0"/>
              </a:rPr>
              <a:t>/storageAccounts@2019-06-01'</a:t>
            </a:r>
            <a:r>
              <a:rPr lang="de-DE" sz="800" b="0" dirty="0">
                <a:solidFill>
                  <a:srgbClr val="333333"/>
                </a:solidFill>
                <a:effectLst/>
                <a:latin typeface="Consolas" panose="020B0609020204030204" pitchFamily="49" charset="0"/>
              </a:rPr>
              <a:t> = </a:t>
            </a:r>
            <a:r>
              <a:rPr lang="de-DE" sz="800" b="0" dirty="0">
                <a:solidFill>
                  <a:srgbClr val="333333"/>
                </a:solidFill>
                <a:effectLst/>
                <a:highlight>
                  <a:srgbClr val="FFFF00"/>
                </a:highlight>
                <a:latin typeface="Consolas" panose="020B0609020204030204" pitchFamily="49" charset="0"/>
              </a:rPr>
              <a:t>[</a:t>
            </a:r>
            <a:r>
              <a:rPr lang="de-DE" sz="800" b="0" dirty="0" err="1">
                <a:solidFill>
                  <a:srgbClr val="00008B"/>
                </a:solidFill>
                <a:effectLst/>
                <a:highlight>
                  <a:srgbClr val="FFFF00"/>
                </a:highlight>
                <a:latin typeface="Consolas" panose="020B0609020204030204" pitchFamily="49" charset="0"/>
              </a:rPr>
              <a:t>for</a:t>
            </a:r>
            <a:r>
              <a:rPr lang="de-DE" sz="800" b="0" dirty="0">
                <a:solidFill>
                  <a:srgbClr val="333333"/>
                </a:solidFill>
                <a:effectLst/>
                <a:highlight>
                  <a:srgbClr val="FFFF00"/>
                </a:highlight>
                <a:latin typeface="Consolas" panose="020B0609020204030204" pitchFamily="49" charset="0"/>
              </a:rPr>
              <a:t> </a:t>
            </a:r>
            <a:r>
              <a:rPr lang="de-DE" sz="800" b="0" dirty="0">
                <a:solidFill>
                  <a:srgbClr val="FF4500"/>
                </a:solidFill>
                <a:effectLst/>
                <a:highlight>
                  <a:srgbClr val="FFFF00"/>
                </a:highlight>
                <a:latin typeface="Consolas" panose="020B0609020204030204" pitchFamily="49" charset="0"/>
              </a:rPr>
              <a:t>i</a:t>
            </a:r>
            <a:r>
              <a:rPr lang="de-DE" sz="800" b="0" dirty="0">
                <a:solidFill>
                  <a:srgbClr val="333333"/>
                </a:solidFill>
                <a:effectLst/>
                <a:highlight>
                  <a:srgbClr val="FFFF00"/>
                </a:highlight>
                <a:latin typeface="Consolas" panose="020B0609020204030204" pitchFamily="49" charset="0"/>
              </a:rPr>
              <a:t> </a:t>
            </a:r>
            <a:r>
              <a:rPr lang="de-DE" sz="800" b="0" dirty="0">
                <a:solidFill>
                  <a:srgbClr val="00008B"/>
                </a:solidFill>
                <a:effectLst/>
                <a:highlight>
                  <a:srgbClr val="FFFF00"/>
                </a:highlight>
                <a:latin typeface="Consolas" panose="020B0609020204030204" pitchFamily="49" charset="0"/>
              </a:rPr>
              <a:t>in</a:t>
            </a:r>
            <a:r>
              <a:rPr lang="de-DE" sz="800" b="0" dirty="0">
                <a:solidFill>
                  <a:srgbClr val="333333"/>
                </a:solidFill>
                <a:effectLst/>
                <a:highlight>
                  <a:srgbClr val="FFFF00"/>
                </a:highlight>
                <a:latin typeface="Consolas" panose="020B0609020204030204" pitchFamily="49" charset="0"/>
              </a:rPr>
              <a:t> </a:t>
            </a:r>
            <a:r>
              <a:rPr lang="de-DE" sz="800" b="0" dirty="0" err="1">
                <a:solidFill>
                  <a:srgbClr val="0000FF"/>
                </a:solidFill>
                <a:effectLst/>
                <a:highlight>
                  <a:srgbClr val="FFFF00"/>
                </a:highlight>
                <a:latin typeface="Consolas" panose="020B0609020204030204" pitchFamily="49" charset="0"/>
              </a:rPr>
              <a:t>range</a:t>
            </a:r>
            <a:r>
              <a:rPr lang="de-DE" sz="800" b="0" dirty="0">
                <a:solidFill>
                  <a:srgbClr val="A9A9A9"/>
                </a:solidFill>
                <a:effectLst/>
                <a:highlight>
                  <a:srgbClr val="FFFF00"/>
                </a:highlight>
                <a:latin typeface="Consolas" panose="020B0609020204030204" pitchFamily="49" charset="0"/>
              </a:rPr>
              <a:t>(</a:t>
            </a:r>
            <a:r>
              <a:rPr lang="de-DE" sz="800" b="0" dirty="0">
                <a:solidFill>
                  <a:srgbClr val="800080"/>
                </a:solidFill>
                <a:effectLst/>
                <a:highlight>
                  <a:srgbClr val="FFFF00"/>
                </a:highlight>
                <a:latin typeface="Consolas" panose="020B0609020204030204" pitchFamily="49" charset="0"/>
              </a:rPr>
              <a:t>0</a:t>
            </a:r>
            <a:r>
              <a:rPr lang="de-DE" sz="800" b="0" dirty="0">
                <a:solidFill>
                  <a:srgbClr val="333333"/>
                </a:solidFill>
                <a:effectLst/>
                <a:highlight>
                  <a:srgbClr val="FFFF00"/>
                </a:highlight>
                <a:latin typeface="Consolas" panose="020B0609020204030204" pitchFamily="49" charset="0"/>
              </a:rPr>
              <a:t>,</a:t>
            </a:r>
            <a:r>
              <a:rPr lang="de-DE" sz="800" b="0" dirty="0">
                <a:solidFill>
                  <a:srgbClr val="800080"/>
                </a:solidFill>
                <a:effectLst/>
                <a:highlight>
                  <a:srgbClr val="FFFF00"/>
                </a:highlight>
                <a:latin typeface="Consolas" panose="020B0609020204030204" pitchFamily="49" charset="0"/>
              </a:rPr>
              <a:t>3</a:t>
            </a:r>
            <a:r>
              <a:rPr lang="de-DE" sz="800" b="0" dirty="0">
                <a:solidFill>
                  <a:srgbClr val="A9A9A9"/>
                </a:solidFill>
                <a:effectLst/>
                <a:highlight>
                  <a:srgbClr val="FFFF00"/>
                </a:highlight>
                <a:latin typeface="Consolas" panose="020B0609020204030204" pitchFamily="49" charset="0"/>
              </a:rPr>
              <a:t>)</a:t>
            </a:r>
            <a:r>
              <a:rPr lang="de-DE" sz="800" b="0" dirty="0">
                <a:solidFill>
                  <a:srgbClr val="333333"/>
                </a:solidFill>
                <a:effectLst/>
                <a:highlight>
                  <a:srgbClr val="FFFF00"/>
                </a:highlight>
                <a:latin typeface="Consolas" panose="020B0609020204030204" pitchFamily="49" charset="0"/>
              </a:rPr>
              <a:t>: </a:t>
            </a:r>
            <a:r>
              <a:rPr lang="de-DE" sz="800" b="0" dirty="0">
                <a:solidFill>
                  <a:srgbClr val="333333"/>
                </a:solidFill>
                <a:effectLst/>
                <a:latin typeface="Consolas" panose="020B0609020204030204" pitchFamily="49" charset="0"/>
              </a:rPr>
              <a:t>{</a:t>
            </a:r>
          </a:p>
          <a:p>
            <a:pPr marL="0" indent="0">
              <a:buNone/>
            </a:pPr>
            <a:r>
              <a:rPr lang="de-DE" sz="800" b="0" dirty="0">
                <a:solidFill>
                  <a:srgbClr val="333333"/>
                </a:solidFill>
                <a:effectLst/>
                <a:latin typeface="Consolas" panose="020B0609020204030204" pitchFamily="49" charset="0"/>
              </a:rPr>
              <a:t>  </a:t>
            </a:r>
            <a:r>
              <a:rPr lang="de-DE" sz="800" b="0" dirty="0" err="1">
                <a:solidFill>
                  <a:srgbClr val="0000FF"/>
                </a:solidFill>
                <a:effectLst/>
                <a:latin typeface="Consolas" panose="020B0609020204030204" pitchFamily="49" charset="0"/>
              </a:rPr>
              <a:t>name</a:t>
            </a:r>
            <a:r>
              <a:rPr lang="de-DE" sz="800" b="0" dirty="0">
                <a:solidFill>
                  <a:srgbClr val="333333"/>
                </a:solidFill>
                <a:effectLst/>
                <a:latin typeface="Consolas" panose="020B0609020204030204" pitchFamily="49" charset="0"/>
              </a:rPr>
              <a:t>: </a:t>
            </a:r>
            <a:r>
              <a:rPr lang="de-DE" sz="800" b="0" dirty="0">
                <a:solidFill>
                  <a:srgbClr val="8B0000"/>
                </a:solidFill>
                <a:effectLst/>
                <a:highlight>
                  <a:srgbClr val="FFFF00"/>
                </a:highlight>
                <a:latin typeface="Consolas" panose="020B0609020204030204" pitchFamily="49" charset="0"/>
              </a:rPr>
              <a:t>'</a:t>
            </a:r>
            <a:r>
              <a:rPr lang="de-DE" sz="800" b="0" dirty="0" err="1">
                <a:solidFill>
                  <a:srgbClr val="8B0000"/>
                </a:solidFill>
                <a:effectLst/>
                <a:highlight>
                  <a:srgbClr val="FFFF00"/>
                </a:highlight>
                <a:latin typeface="Consolas" panose="020B0609020204030204" pitchFamily="49" charset="0"/>
              </a:rPr>
              <a:t>storageName</a:t>
            </a:r>
            <a:r>
              <a:rPr lang="de-DE" sz="800" b="0" dirty="0">
                <a:solidFill>
                  <a:srgbClr val="A9A9A9"/>
                </a:solidFill>
                <a:effectLst/>
                <a:highlight>
                  <a:srgbClr val="FFFF00"/>
                </a:highlight>
                <a:latin typeface="Consolas" panose="020B0609020204030204" pitchFamily="49" charset="0"/>
              </a:rPr>
              <a:t>${</a:t>
            </a:r>
            <a:r>
              <a:rPr lang="de-DE" sz="800" b="0" dirty="0">
                <a:solidFill>
                  <a:srgbClr val="FF4500"/>
                </a:solidFill>
                <a:effectLst/>
                <a:highlight>
                  <a:srgbClr val="FFFF00"/>
                </a:highlight>
                <a:latin typeface="Consolas" panose="020B0609020204030204" pitchFamily="49" charset="0"/>
              </a:rPr>
              <a:t>i</a:t>
            </a:r>
            <a:r>
              <a:rPr lang="de-DE" sz="800" b="0" dirty="0">
                <a:solidFill>
                  <a:srgbClr val="A9A9A9"/>
                </a:solidFill>
                <a:effectLst/>
                <a:highlight>
                  <a:srgbClr val="FFFF00"/>
                </a:highlight>
                <a:latin typeface="Consolas" panose="020B0609020204030204" pitchFamily="49" charset="0"/>
              </a:rPr>
              <a:t>}</a:t>
            </a:r>
            <a:r>
              <a:rPr lang="de-DE" sz="800" b="0" dirty="0">
                <a:solidFill>
                  <a:srgbClr val="8B0000"/>
                </a:solidFill>
                <a:effectLst/>
                <a:highlight>
                  <a:srgbClr val="FFFF00"/>
                </a:highlight>
                <a:latin typeface="Consolas" panose="020B0609020204030204" pitchFamily="49" charset="0"/>
              </a:rPr>
              <a:t>'</a:t>
            </a:r>
            <a:endParaRPr lang="de-DE" sz="800" b="0" dirty="0">
              <a:solidFill>
                <a:srgbClr val="333333"/>
              </a:solidFill>
              <a:effectLst/>
              <a:highlight>
                <a:srgbClr val="FFFF00"/>
              </a:highlight>
              <a:latin typeface="Consolas" panose="020B0609020204030204" pitchFamily="49" charset="0"/>
            </a:endParaRPr>
          </a:p>
          <a:p>
            <a:pPr marL="0" indent="0">
              <a:buNone/>
            </a:pPr>
            <a:r>
              <a:rPr lang="de-DE" sz="800" b="0" dirty="0">
                <a:solidFill>
                  <a:srgbClr val="333333"/>
                </a:solidFill>
                <a:effectLst/>
                <a:latin typeface="Consolas" panose="020B0609020204030204" pitchFamily="49" charset="0"/>
              </a:rPr>
              <a:t>  </a:t>
            </a:r>
            <a:r>
              <a:rPr lang="de-DE" sz="800" b="0" dirty="0" err="1">
                <a:solidFill>
                  <a:srgbClr val="0000FF"/>
                </a:solidFill>
                <a:effectLst/>
                <a:latin typeface="Consolas" panose="020B0609020204030204" pitchFamily="49" charset="0"/>
              </a:rPr>
              <a:t>location</a:t>
            </a:r>
            <a:r>
              <a:rPr lang="de-DE" sz="800" b="0" dirty="0">
                <a:solidFill>
                  <a:srgbClr val="333333"/>
                </a:solidFill>
                <a:effectLst/>
                <a:latin typeface="Consolas" panose="020B0609020204030204" pitchFamily="49" charset="0"/>
              </a:rPr>
              <a:t>: </a:t>
            </a:r>
            <a:r>
              <a:rPr lang="de-DE" sz="800" b="0" dirty="0" err="1">
                <a:solidFill>
                  <a:srgbClr val="0000FF"/>
                </a:solidFill>
                <a:effectLst/>
                <a:latin typeface="Consolas" panose="020B0609020204030204" pitchFamily="49" charset="0"/>
              </a:rPr>
              <a:t>resourceGroup</a:t>
            </a:r>
            <a:r>
              <a:rPr lang="de-DE" sz="800" b="0" dirty="0">
                <a:solidFill>
                  <a:srgbClr val="A9A9A9"/>
                </a:solidFill>
                <a:effectLst/>
                <a:latin typeface="Consolas" panose="020B0609020204030204" pitchFamily="49" charset="0"/>
              </a:rPr>
              <a:t>().</a:t>
            </a:r>
            <a:r>
              <a:rPr lang="de-DE" sz="800" b="0" dirty="0" err="1">
                <a:solidFill>
                  <a:srgbClr val="2D2E45"/>
                </a:solidFill>
                <a:effectLst/>
                <a:latin typeface="Consolas" panose="020B0609020204030204" pitchFamily="49" charset="0"/>
              </a:rPr>
              <a:t>location</a:t>
            </a:r>
            <a:endParaRPr lang="de-DE" sz="800" b="0" dirty="0">
              <a:solidFill>
                <a:srgbClr val="333333"/>
              </a:solidFill>
              <a:effectLst/>
              <a:latin typeface="Consolas" panose="020B0609020204030204" pitchFamily="49" charset="0"/>
            </a:endParaRPr>
          </a:p>
          <a:p>
            <a:pPr marL="0" indent="0">
              <a:buNone/>
            </a:pPr>
            <a:r>
              <a:rPr lang="de-DE" sz="800" b="0" dirty="0">
                <a:solidFill>
                  <a:srgbClr val="333333"/>
                </a:solidFill>
                <a:effectLst/>
                <a:latin typeface="Consolas" panose="020B0609020204030204" pitchFamily="49" charset="0"/>
              </a:rPr>
              <a:t>  </a:t>
            </a:r>
            <a:r>
              <a:rPr lang="de-DE" sz="800" b="0" dirty="0" err="1">
                <a:solidFill>
                  <a:srgbClr val="0000FF"/>
                </a:solidFill>
                <a:effectLst/>
                <a:latin typeface="Consolas" panose="020B0609020204030204" pitchFamily="49" charset="0"/>
              </a:rPr>
              <a:t>properties</a:t>
            </a:r>
            <a:r>
              <a:rPr lang="de-DE" sz="800" b="0" dirty="0">
                <a:solidFill>
                  <a:srgbClr val="333333"/>
                </a:solidFill>
                <a:effectLst/>
                <a:latin typeface="Consolas" panose="020B0609020204030204" pitchFamily="49" charset="0"/>
              </a:rPr>
              <a:t>: {</a:t>
            </a:r>
          </a:p>
          <a:p>
            <a:pPr marL="0" indent="0">
              <a:buNone/>
            </a:pPr>
            <a:r>
              <a:rPr lang="de-DE" sz="800" b="0" dirty="0">
                <a:solidFill>
                  <a:srgbClr val="333333"/>
                </a:solidFill>
                <a:effectLst/>
                <a:latin typeface="Consolas" panose="020B0609020204030204" pitchFamily="49" charset="0"/>
              </a:rPr>
              <a:t>    </a:t>
            </a:r>
            <a:r>
              <a:rPr lang="de-DE" sz="800" b="0" dirty="0" err="1">
                <a:solidFill>
                  <a:srgbClr val="0000FF"/>
                </a:solidFill>
                <a:effectLst/>
                <a:latin typeface="Consolas" panose="020B0609020204030204" pitchFamily="49" charset="0"/>
              </a:rPr>
              <a:t>supportsHttpsTrafficOnly</a:t>
            </a:r>
            <a:r>
              <a:rPr lang="de-DE" sz="800" b="0" dirty="0">
                <a:solidFill>
                  <a:srgbClr val="333333"/>
                </a:solidFill>
                <a:effectLst/>
                <a:latin typeface="Consolas" panose="020B0609020204030204" pitchFamily="49" charset="0"/>
              </a:rPr>
              <a:t>: </a:t>
            </a:r>
            <a:r>
              <a:rPr lang="de-DE" sz="800" b="0" dirty="0" err="1">
                <a:solidFill>
                  <a:srgbClr val="00008B"/>
                </a:solidFill>
                <a:effectLst/>
                <a:latin typeface="Consolas" panose="020B0609020204030204" pitchFamily="49" charset="0"/>
              </a:rPr>
              <a:t>true</a:t>
            </a:r>
            <a:endParaRPr lang="de-DE" sz="800" b="0" dirty="0">
              <a:solidFill>
                <a:srgbClr val="333333"/>
              </a:solidFill>
              <a:effectLst/>
              <a:latin typeface="Consolas" panose="020B0609020204030204" pitchFamily="49" charset="0"/>
            </a:endParaRPr>
          </a:p>
          <a:p>
            <a:pPr marL="0" indent="0">
              <a:buNone/>
            </a:pPr>
            <a:r>
              <a:rPr lang="de-DE" sz="800" b="0" dirty="0">
                <a:solidFill>
                  <a:srgbClr val="333333"/>
                </a:solidFill>
                <a:effectLst/>
                <a:latin typeface="Consolas" panose="020B0609020204030204" pitchFamily="49" charset="0"/>
              </a:rPr>
              <a:t>    </a:t>
            </a:r>
            <a:r>
              <a:rPr lang="de-DE" sz="800" b="0" dirty="0" err="1">
                <a:solidFill>
                  <a:srgbClr val="0000FF"/>
                </a:solidFill>
                <a:effectLst/>
                <a:latin typeface="Consolas" panose="020B0609020204030204" pitchFamily="49" charset="0"/>
              </a:rPr>
              <a:t>accessTier</a:t>
            </a:r>
            <a:r>
              <a:rPr lang="de-DE" sz="800" b="0" dirty="0">
                <a:solidFill>
                  <a:srgbClr val="333333"/>
                </a:solidFill>
                <a:effectLst/>
                <a:latin typeface="Consolas" panose="020B0609020204030204" pitchFamily="49" charset="0"/>
              </a:rPr>
              <a:t>: </a:t>
            </a:r>
            <a:r>
              <a:rPr lang="de-DE" sz="800" b="0" dirty="0">
                <a:solidFill>
                  <a:srgbClr val="8B0000"/>
                </a:solidFill>
                <a:effectLst/>
                <a:latin typeface="Consolas" panose="020B0609020204030204" pitchFamily="49" charset="0"/>
              </a:rPr>
              <a:t>'Hot'</a:t>
            </a:r>
            <a:endParaRPr lang="de-DE" sz="800" b="0" dirty="0">
              <a:solidFill>
                <a:srgbClr val="333333"/>
              </a:solidFill>
              <a:effectLst/>
              <a:latin typeface="Consolas" panose="020B0609020204030204" pitchFamily="49" charset="0"/>
            </a:endParaRPr>
          </a:p>
          <a:p>
            <a:pPr marL="0" indent="0">
              <a:buNone/>
            </a:pPr>
            <a:r>
              <a:rPr lang="de-DE" sz="800" b="0" dirty="0">
                <a:solidFill>
                  <a:srgbClr val="333333"/>
                </a:solidFill>
                <a:effectLst/>
                <a:latin typeface="Consolas" panose="020B0609020204030204" pitchFamily="49" charset="0"/>
              </a:rPr>
              <a:t>    </a:t>
            </a:r>
            <a:r>
              <a:rPr lang="de-DE" sz="800" b="0" dirty="0" err="1">
                <a:solidFill>
                  <a:srgbClr val="0000FF"/>
                </a:solidFill>
                <a:effectLst/>
                <a:latin typeface="Consolas" panose="020B0609020204030204" pitchFamily="49" charset="0"/>
              </a:rPr>
              <a:t>encryption</a:t>
            </a:r>
            <a:r>
              <a:rPr lang="de-DE" sz="800" b="0" dirty="0">
                <a:solidFill>
                  <a:srgbClr val="333333"/>
                </a:solidFill>
                <a:effectLst/>
                <a:latin typeface="Consolas" panose="020B0609020204030204" pitchFamily="49" charset="0"/>
              </a:rPr>
              <a:t>: {</a:t>
            </a:r>
          </a:p>
          <a:p>
            <a:pPr marL="0" indent="0">
              <a:buNone/>
            </a:pPr>
            <a:r>
              <a:rPr lang="de-DE" sz="800" b="0" dirty="0">
                <a:solidFill>
                  <a:srgbClr val="333333"/>
                </a:solidFill>
                <a:effectLst/>
                <a:latin typeface="Consolas" panose="020B0609020204030204" pitchFamily="49" charset="0"/>
              </a:rPr>
              <a:t>      </a:t>
            </a:r>
            <a:r>
              <a:rPr lang="de-DE" sz="800" b="0" dirty="0" err="1">
                <a:solidFill>
                  <a:srgbClr val="0000FF"/>
                </a:solidFill>
                <a:effectLst/>
                <a:latin typeface="Consolas" panose="020B0609020204030204" pitchFamily="49" charset="0"/>
              </a:rPr>
              <a:t>keySource</a:t>
            </a:r>
            <a:r>
              <a:rPr lang="de-DE" sz="800" b="0" dirty="0">
                <a:solidFill>
                  <a:srgbClr val="333333"/>
                </a:solidFill>
                <a:effectLst/>
                <a:latin typeface="Consolas" panose="020B0609020204030204" pitchFamily="49" charset="0"/>
              </a:rPr>
              <a:t>: </a:t>
            </a:r>
            <a:r>
              <a:rPr lang="de-DE" sz="800" b="0" dirty="0">
                <a:solidFill>
                  <a:srgbClr val="8B0000"/>
                </a:solidFill>
                <a:effectLst/>
                <a:latin typeface="Consolas" panose="020B0609020204030204" pitchFamily="49" charset="0"/>
              </a:rPr>
              <a:t>'</a:t>
            </a:r>
            <a:r>
              <a:rPr lang="de-DE" sz="800" b="0" dirty="0" err="1">
                <a:solidFill>
                  <a:srgbClr val="8B0000"/>
                </a:solidFill>
                <a:effectLst/>
                <a:latin typeface="Consolas" panose="020B0609020204030204" pitchFamily="49" charset="0"/>
              </a:rPr>
              <a:t>Microsoft.Storage</a:t>
            </a:r>
            <a:r>
              <a:rPr lang="de-DE" sz="800" b="0" dirty="0">
                <a:solidFill>
                  <a:srgbClr val="8B0000"/>
                </a:solidFill>
                <a:effectLst/>
                <a:latin typeface="Consolas" panose="020B0609020204030204" pitchFamily="49" charset="0"/>
              </a:rPr>
              <a:t>'</a:t>
            </a:r>
            <a:endParaRPr lang="de-DE" sz="800" b="0" dirty="0">
              <a:solidFill>
                <a:srgbClr val="333333"/>
              </a:solidFill>
              <a:effectLst/>
              <a:latin typeface="Consolas" panose="020B0609020204030204" pitchFamily="49" charset="0"/>
            </a:endParaRPr>
          </a:p>
          <a:p>
            <a:pPr marL="0" indent="0">
              <a:buNone/>
            </a:pPr>
            <a:r>
              <a:rPr lang="de-DE" sz="800" b="0" dirty="0">
                <a:solidFill>
                  <a:srgbClr val="333333"/>
                </a:solidFill>
                <a:effectLst/>
                <a:latin typeface="Consolas" panose="020B0609020204030204" pitchFamily="49" charset="0"/>
              </a:rPr>
              <a:t>      </a:t>
            </a:r>
            <a:r>
              <a:rPr lang="de-DE" sz="800" b="0" dirty="0" err="1">
                <a:solidFill>
                  <a:srgbClr val="0000FF"/>
                </a:solidFill>
                <a:effectLst/>
                <a:latin typeface="Consolas" panose="020B0609020204030204" pitchFamily="49" charset="0"/>
              </a:rPr>
              <a:t>services</a:t>
            </a:r>
            <a:r>
              <a:rPr lang="de-DE" sz="800" b="0" dirty="0">
                <a:solidFill>
                  <a:srgbClr val="333333"/>
                </a:solidFill>
                <a:effectLst/>
                <a:latin typeface="Consolas" panose="020B0609020204030204" pitchFamily="49" charset="0"/>
              </a:rPr>
              <a:t>: {</a:t>
            </a:r>
          </a:p>
          <a:p>
            <a:pPr marL="0" indent="0">
              <a:buNone/>
            </a:pPr>
            <a:r>
              <a:rPr lang="de-DE" sz="800" b="0" dirty="0">
                <a:solidFill>
                  <a:srgbClr val="333333"/>
                </a:solidFill>
                <a:effectLst/>
                <a:latin typeface="Consolas" panose="020B0609020204030204" pitchFamily="49" charset="0"/>
              </a:rPr>
              <a:t>        </a:t>
            </a:r>
            <a:r>
              <a:rPr lang="de-DE" sz="800" b="0" dirty="0" err="1">
                <a:solidFill>
                  <a:srgbClr val="0000FF"/>
                </a:solidFill>
                <a:effectLst/>
                <a:latin typeface="Consolas" panose="020B0609020204030204" pitchFamily="49" charset="0"/>
              </a:rPr>
              <a:t>blob</a:t>
            </a:r>
            <a:r>
              <a:rPr lang="de-DE" sz="800" b="0" dirty="0">
                <a:solidFill>
                  <a:srgbClr val="333333"/>
                </a:solidFill>
                <a:effectLst/>
                <a:latin typeface="Consolas" panose="020B0609020204030204" pitchFamily="49" charset="0"/>
              </a:rPr>
              <a:t>: {</a:t>
            </a:r>
          </a:p>
          <a:p>
            <a:pPr marL="0" indent="0">
              <a:buNone/>
            </a:pPr>
            <a:r>
              <a:rPr lang="de-DE" sz="800" b="0" dirty="0">
                <a:solidFill>
                  <a:srgbClr val="333333"/>
                </a:solidFill>
                <a:effectLst/>
                <a:latin typeface="Consolas" panose="020B0609020204030204" pitchFamily="49" charset="0"/>
              </a:rPr>
              <a:t>          </a:t>
            </a:r>
            <a:r>
              <a:rPr lang="de-DE" sz="800" b="0" dirty="0" err="1">
                <a:solidFill>
                  <a:srgbClr val="0000FF"/>
                </a:solidFill>
                <a:effectLst/>
                <a:latin typeface="Consolas" panose="020B0609020204030204" pitchFamily="49" charset="0"/>
              </a:rPr>
              <a:t>enabled</a:t>
            </a:r>
            <a:r>
              <a:rPr lang="de-DE" sz="800" b="0" dirty="0">
                <a:solidFill>
                  <a:srgbClr val="333333"/>
                </a:solidFill>
                <a:effectLst/>
                <a:latin typeface="Consolas" panose="020B0609020204030204" pitchFamily="49" charset="0"/>
              </a:rPr>
              <a:t>: </a:t>
            </a:r>
            <a:r>
              <a:rPr lang="de-DE" sz="800" b="0" dirty="0" err="1">
                <a:solidFill>
                  <a:srgbClr val="00008B"/>
                </a:solidFill>
                <a:effectLst/>
                <a:latin typeface="Consolas" panose="020B0609020204030204" pitchFamily="49" charset="0"/>
              </a:rPr>
              <a:t>true</a:t>
            </a:r>
            <a:endParaRPr lang="de-DE" sz="800" b="0" dirty="0">
              <a:solidFill>
                <a:srgbClr val="333333"/>
              </a:solidFill>
              <a:effectLst/>
              <a:latin typeface="Consolas" panose="020B0609020204030204" pitchFamily="49" charset="0"/>
            </a:endParaRPr>
          </a:p>
          <a:p>
            <a:pPr marL="0" indent="0">
              <a:buNone/>
            </a:pPr>
            <a:r>
              <a:rPr lang="de-DE" sz="800" b="0" dirty="0">
                <a:solidFill>
                  <a:srgbClr val="333333"/>
                </a:solidFill>
                <a:effectLst/>
                <a:latin typeface="Consolas" panose="020B0609020204030204" pitchFamily="49" charset="0"/>
              </a:rPr>
              <a:t>        }</a:t>
            </a:r>
          </a:p>
          <a:p>
            <a:pPr marL="0" indent="0">
              <a:buNone/>
            </a:pPr>
            <a:r>
              <a:rPr lang="de-DE" sz="800" b="0" dirty="0">
                <a:solidFill>
                  <a:srgbClr val="333333"/>
                </a:solidFill>
                <a:effectLst/>
                <a:latin typeface="Consolas" panose="020B0609020204030204" pitchFamily="49" charset="0"/>
              </a:rPr>
              <a:t>        </a:t>
            </a:r>
            <a:r>
              <a:rPr lang="de-DE" sz="800" b="0" dirty="0">
                <a:solidFill>
                  <a:srgbClr val="0000FF"/>
                </a:solidFill>
                <a:effectLst/>
                <a:latin typeface="Consolas" panose="020B0609020204030204" pitchFamily="49" charset="0"/>
              </a:rPr>
              <a:t>file</a:t>
            </a:r>
            <a:r>
              <a:rPr lang="de-DE" sz="800" b="0" dirty="0">
                <a:solidFill>
                  <a:srgbClr val="333333"/>
                </a:solidFill>
                <a:effectLst/>
                <a:latin typeface="Consolas" panose="020B0609020204030204" pitchFamily="49" charset="0"/>
              </a:rPr>
              <a:t>: {</a:t>
            </a:r>
          </a:p>
          <a:p>
            <a:pPr marL="0" indent="0">
              <a:buNone/>
            </a:pPr>
            <a:r>
              <a:rPr lang="de-DE" sz="800" b="0" dirty="0">
                <a:solidFill>
                  <a:srgbClr val="333333"/>
                </a:solidFill>
                <a:effectLst/>
                <a:latin typeface="Consolas" panose="020B0609020204030204" pitchFamily="49" charset="0"/>
              </a:rPr>
              <a:t>          </a:t>
            </a:r>
            <a:r>
              <a:rPr lang="de-DE" sz="800" b="0" dirty="0" err="1">
                <a:solidFill>
                  <a:srgbClr val="0000FF"/>
                </a:solidFill>
                <a:effectLst/>
                <a:latin typeface="Consolas" panose="020B0609020204030204" pitchFamily="49" charset="0"/>
              </a:rPr>
              <a:t>enabled</a:t>
            </a:r>
            <a:r>
              <a:rPr lang="de-DE" sz="800" b="0" dirty="0">
                <a:solidFill>
                  <a:srgbClr val="333333"/>
                </a:solidFill>
                <a:effectLst/>
                <a:latin typeface="Consolas" panose="020B0609020204030204" pitchFamily="49" charset="0"/>
              </a:rPr>
              <a:t>: </a:t>
            </a:r>
            <a:r>
              <a:rPr lang="de-DE" sz="800" b="0" dirty="0" err="1">
                <a:solidFill>
                  <a:srgbClr val="00008B"/>
                </a:solidFill>
                <a:effectLst/>
                <a:latin typeface="Consolas" panose="020B0609020204030204" pitchFamily="49" charset="0"/>
              </a:rPr>
              <a:t>true</a:t>
            </a:r>
            <a:endParaRPr lang="de-DE" sz="800" b="0" dirty="0">
              <a:solidFill>
                <a:srgbClr val="333333"/>
              </a:solidFill>
              <a:effectLst/>
              <a:latin typeface="Consolas" panose="020B0609020204030204" pitchFamily="49" charset="0"/>
            </a:endParaRPr>
          </a:p>
          <a:p>
            <a:pPr marL="0" indent="0">
              <a:buNone/>
            </a:pPr>
            <a:r>
              <a:rPr lang="de-DE" sz="800" b="0" dirty="0">
                <a:solidFill>
                  <a:srgbClr val="333333"/>
                </a:solidFill>
                <a:effectLst/>
                <a:latin typeface="Consolas" panose="020B0609020204030204" pitchFamily="49" charset="0"/>
              </a:rPr>
              <a:t>        }</a:t>
            </a:r>
          </a:p>
          <a:p>
            <a:pPr marL="0" indent="0">
              <a:buNone/>
            </a:pPr>
            <a:r>
              <a:rPr lang="de-DE" sz="800" b="0" dirty="0">
                <a:solidFill>
                  <a:srgbClr val="333333"/>
                </a:solidFill>
                <a:effectLst/>
                <a:latin typeface="Consolas" panose="020B0609020204030204" pitchFamily="49" charset="0"/>
              </a:rPr>
              <a:t>      }</a:t>
            </a:r>
          </a:p>
          <a:p>
            <a:pPr marL="0" indent="0">
              <a:buNone/>
            </a:pPr>
            <a:r>
              <a:rPr lang="de-DE" sz="800" b="0" dirty="0">
                <a:solidFill>
                  <a:srgbClr val="333333"/>
                </a:solidFill>
                <a:effectLst/>
                <a:latin typeface="Consolas" panose="020B0609020204030204" pitchFamily="49" charset="0"/>
              </a:rPr>
              <a:t>    }</a:t>
            </a:r>
          </a:p>
          <a:p>
            <a:pPr marL="0" indent="0">
              <a:buNone/>
            </a:pPr>
            <a:r>
              <a:rPr lang="de-DE" sz="800" b="0" dirty="0">
                <a:solidFill>
                  <a:srgbClr val="333333"/>
                </a:solidFill>
                <a:effectLst/>
                <a:latin typeface="Consolas" panose="020B0609020204030204" pitchFamily="49" charset="0"/>
              </a:rPr>
              <a:t>  }</a:t>
            </a:r>
          </a:p>
          <a:p>
            <a:pPr marL="0" indent="0">
              <a:buNone/>
            </a:pPr>
            <a:r>
              <a:rPr lang="de-DE" sz="800" b="0" dirty="0">
                <a:solidFill>
                  <a:srgbClr val="333333"/>
                </a:solidFill>
                <a:effectLst/>
                <a:latin typeface="Consolas" panose="020B0609020204030204" pitchFamily="49" charset="0"/>
              </a:rPr>
              <a:t>  </a:t>
            </a:r>
            <a:r>
              <a:rPr lang="de-DE" sz="800" b="0" dirty="0" err="1">
                <a:solidFill>
                  <a:srgbClr val="0000FF"/>
                </a:solidFill>
                <a:effectLst/>
                <a:latin typeface="Consolas" panose="020B0609020204030204" pitchFamily="49" charset="0"/>
              </a:rPr>
              <a:t>kind</a:t>
            </a:r>
            <a:r>
              <a:rPr lang="de-DE" sz="800" b="0" dirty="0">
                <a:solidFill>
                  <a:srgbClr val="333333"/>
                </a:solidFill>
                <a:effectLst/>
                <a:latin typeface="Consolas" panose="020B0609020204030204" pitchFamily="49" charset="0"/>
              </a:rPr>
              <a:t>: </a:t>
            </a:r>
            <a:r>
              <a:rPr lang="de-DE" sz="800" b="0" dirty="0">
                <a:solidFill>
                  <a:srgbClr val="8B0000"/>
                </a:solidFill>
                <a:effectLst/>
                <a:latin typeface="Consolas" panose="020B0609020204030204" pitchFamily="49" charset="0"/>
              </a:rPr>
              <a:t>'StorageV2'</a:t>
            </a:r>
            <a:endParaRPr lang="de-DE" sz="800" b="0" dirty="0">
              <a:solidFill>
                <a:srgbClr val="333333"/>
              </a:solidFill>
              <a:effectLst/>
              <a:latin typeface="Consolas" panose="020B0609020204030204" pitchFamily="49" charset="0"/>
            </a:endParaRPr>
          </a:p>
          <a:p>
            <a:pPr marL="0" indent="0">
              <a:buNone/>
            </a:pPr>
            <a:r>
              <a:rPr lang="de-DE" sz="800" b="0" dirty="0">
                <a:solidFill>
                  <a:srgbClr val="333333"/>
                </a:solidFill>
                <a:effectLst/>
                <a:latin typeface="Consolas" panose="020B0609020204030204" pitchFamily="49" charset="0"/>
              </a:rPr>
              <a:t>  </a:t>
            </a:r>
            <a:r>
              <a:rPr lang="de-DE" sz="800" b="0" dirty="0" err="1">
                <a:solidFill>
                  <a:srgbClr val="0000FF"/>
                </a:solidFill>
                <a:effectLst/>
                <a:latin typeface="Consolas" panose="020B0609020204030204" pitchFamily="49" charset="0"/>
              </a:rPr>
              <a:t>sku</a:t>
            </a:r>
            <a:r>
              <a:rPr lang="de-DE" sz="800" b="0" dirty="0">
                <a:solidFill>
                  <a:srgbClr val="333333"/>
                </a:solidFill>
                <a:effectLst/>
                <a:latin typeface="Consolas" panose="020B0609020204030204" pitchFamily="49" charset="0"/>
              </a:rPr>
              <a:t>: {</a:t>
            </a:r>
          </a:p>
          <a:p>
            <a:pPr marL="0" indent="0">
              <a:buNone/>
            </a:pPr>
            <a:r>
              <a:rPr lang="de-DE" sz="800" b="0" dirty="0">
                <a:solidFill>
                  <a:srgbClr val="333333"/>
                </a:solidFill>
                <a:effectLst/>
                <a:latin typeface="Consolas" panose="020B0609020204030204" pitchFamily="49" charset="0"/>
              </a:rPr>
              <a:t>    </a:t>
            </a:r>
            <a:r>
              <a:rPr lang="de-DE" sz="800" b="0" dirty="0" err="1">
                <a:solidFill>
                  <a:srgbClr val="0000FF"/>
                </a:solidFill>
                <a:effectLst/>
                <a:latin typeface="Consolas" panose="020B0609020204030204" pitchFamily="49" charset="0"/>
              </a:rPr>
              <a:t>name</a:t>
            </a:r>
            <a:r>
              <a:rPr lang="de-DE" sz="800" b="0" dirty="0">
                <a:solidFill>
                  <a:srgbClr val="333333"/>
                </a:solidFill>
                <a:effectLst/>
                <a:latin typeface="Consolas" panose="020B0609020204030204" pitchFamily="49" charset="0"/>
              </a:rPr>
              <a:t>: </a:t>
            </a:r>
            <a:r>
              <a:rPr lang="de-DE" sz="800" b="0" dirty="0">
                <a:solidFill>
                  <a:srgbClr val="8B0000"/>
                </a:solidFill>
                <a:effectLst/>
                <a:latin typeface="Consolas" panose="020B0609020204030204" pitchFamily="49" charset="0"/>
              </a:rPr>
              <a:t>'</a:t>
            </a:r>
            <a:r>
              <a:rPr lang="de-DE" sz="800" b="0" dirty="0" err="1">
                <a:solidFill>
                  <a:srgbClr val="8B0000"/>
                </a:solidFill>
                <a:effectLst/>
                <a:latin typeface="Consolas" panose="020B0609020204030204" pitchFamily="49" charset="0"/>
              </a:rPr>
              <a:t>Standard_LRS</a:t>
            </a:r>
            <a:r>
              <a:rPr lang="de-DE" sz="800" b="0" dirty="0">
                <a:solidFill>
                  <a:srgbClr val="8B0000"/>
                </a:solidFill>
                <a:effectLst/>
                <a:latin typeface="Consolas" panose="020B0609020204030204" pitchFamily="49" charset="0"/>
              </a:rPr>
              <a:t>'</a:t>
            </a:r>
            <a:endParaRPr lang="de-DE" sz="800" b="0" dirty="0">
              <a:solidFill>
                <a:srgbClr val="333333"/>
              </a:solidFill>
              <a:effectLst/>
              <a:latin typeface="Consolas" panose="020B0609020204030204" pitchFamily="49" charset="0"/>
            </a:endParaRPr>
          </a:p>
          <a:p>
            <a:pPr marL="0" indent="0">
              <a:buNone/>
            </a:pPr>
            <a:r>
              <a:rPr lang="de-DE" sz="800" b="0" dirty="0">
                <a:solidFill>
                  <a:srgbClr val="333333"/>
                </a:solidFill>
                <a:effectLst/>
                <a:latin typeface="Consolas" panose="020B0609020204030204" pitchFamily="49" charset="0"/>
              </a:rPr>
              <a:t>  }</a:t>
            </a:r>
          </a:p>
          <a:p>
            <a:pPr marL="0" indent="0">
              <a:buNone/>
            </a:pPr>
            <a:r>
              <a:rPr lang="de-DE" sz="800" b="0" dirty="0">
                <a:solidFill>
                  <a:srgbClr val="333333"/>
                </a:solidFill>
                <a:effectLst/>
                <a:latin typeface="Consolas" panose="020B0609020204030204" pitchFamily="49" charset="0"/>
              </a:rPr>
              <a:t>}]</a:t>
            </a:r>
          </a:p>
        </p:txBody>
      </p:sp>
      <p:sp>
        <p:nvSpPr>
          <p:cNvPr id="5" name="Inhaltsplatzhalter 4">
            <a:extLst>
              <a:ext uri="{FF2B5EF4-FFF2-40B4-BE49-F238E27FC236}">
                <a16:creationId xmlns:a16="http://schemas.microsoft.com/office/drawing/2014/main" id="{E119D9F4-533A-43E1-99BF-12615FFB1D41}"/>
              </a:ext>
            </a:extLst>
          </p:cNvPr>
          <p:cNvSpPr>
            <a:spLocks noGrp="1"/>
          </p:cNvSpPr>
          <p:nvPr>
            <p:ph sz="quarter" idx="13"/>
          </p:nvPr>
        </p:nvSpPr>
        <p:spPr>
          <a:xfrm>
            <a:off x="6389688" y="1435100"/>
            <a:ext cx="5219700" cy="2100575"/>
          </a:xfrm>
        </p:spPr>
        <p:txBody>
          <a:bodyPr/>
          <a:lstStyle/>
          <a:p>
            <a:pPr marL="0" indent="0">
              <a:buNone/>
            </a:pPr>
            <a:r>
              <a:rPr lang="de-DE" sz="1050" b="0" dirty="0" err="1">
                <a:solidFill>
                  <a:srgbClr val="00008B"/>
                </a:solidFill>
                <a:effectLst/>
                <a:latin typeface="Consolas" panose="020B0609020204030204" pitchFamily="49" charset="0"/>
              </a:rPr>
              <a:t>resource</a:t>
            </a:r>
            <a:r>
              <a:rPr lang="de-DE" sz="1050" b="0" dirty="0">
                <a:solidFill>
                  <a:srgbClr val="333333"/>
                </a:solidFill>
                <a:effectLst/>
                <a:latin typeface="Consolas" panose="020B0609020204030204" pitchFamily="49" charset="0"/>
              </a:rPr>
              <a:t> </a:t>
            </a:r>
            <a:r>
              <a:rPr lang="de-DE" sz="1050" b="0" dirty="0" err="1">
                <a:solidFill>
                  <a:srgbClr val="FF4500"/>
                </a:solidFill>
                <a:effectLst/>
                <a:latin typeface="Consolas" panose="020B0609020204030204" pitchFamily="49" charset="0"/>
              </a:rPr>
              <a:t>parentResources</a:t>
            </a:r>
            <a:r>
              <a:rPr lang="de-DE" sz="1050" b="0" dirty="0">
                <a:solidFill>
                  <a:srgbClr val="333333"/>
                </a:solidFill>
                <a:effectLst/>
                <a:latin typeface="Consolas" panose="020B0609020204030204" pitchFamily="49" charset="0"/>
              </a:rPr>
              <a:t> </a:t>
            </a:r>
            <a:r>
              <a:rPr lang="de-DE" sz="1050" b="0" dirty="0">
                <a:solidFill>
                  <a:srgbClr val="8B0000"/>
                </a:solidFill>
                <a:effectLst/>
                <a:latin typeface="Consolas" panose="020B0609020204030204" pitchFamily="49" charset="0"/>
              </a:rPr>
              <a:t>'</a:t>
            </a:r>
            <a:r>
              <a:rPr lang="de-DE" sz="1050" b="0" dirty="0" err="1">
                <a:solidFill>
                  <a:srgbClr val="8B0000"/>
                </a:solidFill>
                <a:effectLst/>
                <a:latin typeface="Consolas" panose="020B0609020204030204" pitchFamily="49" charset="0"/>
              </a:rPr>
              <a:t>Microsoft.Example</a:t>
            </a:r>
            <a:r>
              <a:rPr lang="de-DE" sz="1050" b="0" dirty="0">
                <a:solidFill>
                  <a:srgbClr val="8B0000"/>
                </a:solidFill>
                <a:effectLst/>
                <a:latin typeface="Consolas" panose="020B0609020204030204" pitchFamily="49" charset="0"/>
              </a:rPr>
              <a:t>/examples@2020-06-06‘</a:t>
            </a:r>
            <a:r>
              <a:rPr lang="de-DE" sz="1050" b="0" dirty="0">
                <a:solidFill>
                  <a:srgbClr val="333333"/>
                </a:solidFill>
                <a:effectLst/>
                <a:latin typeface="Consolas" panose="020B0609020204030204" pitchFamily="49" charset="0"/>
              </a:rPr>
              <a:t> = </a:t>
            </a:r>
          </a:p>
          <a:p>
            <a:pPr marL="0" indent="0">
              <a:buNone/>
            </a:pPr>
            <a:r>
              <a:rPr lang="de-DE" sz="1050" b="0" dirty="0">
                <a:solidFill>
                  <a:srgbClr val="333333"/>
                </a:solidFill>
                <a:effectLst/>
                <a:latin typeface="Consolas" panose="020B0609020204030204" pitchFamily="49" charset="0"/>
              </a:rPr>
              <a:t>[</a:t>
            </a:r>
            <a:r>
              <a:rPr lang="de-DE" sz="1050" b="0" dirty="0" err="1">
                <a:solidFill>
                  <a:srgbClr val="00008B"/>
                </a:solidFill>
                <a:effectLst/>
                <a:latin typeface="Consolas" panose="020B0609020204030204" pitchFamily="49" charset="0"/>
              </a:rPr>
              <a:t>for</a:t>
            </a:r>
            <a:r>
              <a:rPr lang="de-DE" sz="1050" b="0" dirty="0">
                <a:solidFill>
                  <a:srgbClr val="333333"/>
                </a:solidFill>
                <a:effectLst/>
                <a:latin typeface="Consolas" panose="020B0609020204030204" pitchFamily="49" charset="0"/>
              </a:rPr>
              <a:t> </a:t>
            </a:r>
            <a:r>
              <a:rPr lang="de-DE" sz="1050" b="0" dirty="0" err="1">
                <a:solidFill>
                  <a:srgbClr val="FF4500"/>
                </a:solidFill>
                <a:effectLst/>
                <a:latin typeface="Consolas" panose="020B0609020204030204" pitchFamily="49" charset="0"/>
              </a:rPr>
              <a:t>parent</a:t>
            </a:r>
            <a:r>
              <a:rPr lang="de-DE" sz="1050" b="0" dirty="0">
                <a:solidFill>
                  <a:srgbClr val="333333"/>
                </a:solidFill>
                <a:effectLst/>
                <a:latin typeface="Consolas" panose="020B0609020204030204" pitchFamily="49" charset="0"/>
              </a:rPr>
              <a:t> </a:t>
            </a:r>
            <a:r>
              <a:rPr lang="de-DE" sz="1050" b="0" dirty="0">
                <a:solidFill>
                  <a:srgbClr val="00008B"/>
                </a:solidFill>
                <a:effectLst/>
                <a:latin typeface="Consolas" panose="020B0609020204030204" pitchFamily="49" charset="0"/>
              </a:rPr>
              <a:t>in</a:t>
            </a:r>
            <a:r>
              <a:rPr lang="de-DE" sz="1050" b="0" dirty="0">
                <a:solidFill>
                  <a:srgbClr val="333333"/>
                </a:solidFill>
                <a:effectLst/>
                <a:latin typeface="Consolas" panose="020B0609020204030204" pitchFamily="49" charset="0"/>
              </a:rPr>
              <a:t> </a:t>
            </a:r>
            <a:r>
              <a:rPr lang="de-DE" sz="1050" b="0" dirty="0" err="1">
                <a:solidFill>
                  <a:srgbClr val="FF4500"/>
                </a:solidFill>
                <a:effectLst/>
                <a:latin typeface="Consolas" panose="020B0609020204030204" pitchFamily="49" charset="0"/>
              </a:rPr>
              <a:t>parents</a:t>
            </a:r>
            <a:r>
              <a:rPr lang="de-DE" sz="1050" b="0" dirty="0">
                <a:solidFill>
                  <a:srgbClr val="333333"/>
                </a:solidFill>
                <a:effectLst/>
                <a:latin typeface="Consolas" panose="020B0609020204030204" pitchFamily="49" charset="0"/>
              </a:rPr>
              <a:t>: </a:t>
            </a:r>
            <a:r>
              <a:rPr lang="de-DE" sz="1050" b="0" dirty="0" err="1">
                <a:solidFill>
                  <a:srgbClr val="00008B"/>
                </a:solidFill>
                <a:effectLst/>
                <a:highlight>
                  <a:srgbClr val="FFFF00"/>
                </a:highlight>
                <a:latin typeface="Consolas" panose="020B0609020204030204" pitchFamily="49" charset="0"/>
              </a:rPr>
              <a:t>if</a:t>
            </a:r>
            <a:r>
              <a:rPr lang="de-DE" sz="1050" b="0" dirty="0">
                <a:solidFill>
                  <a:srgbClr val="333333"/>
                </a:solidFill>
                <a:effectLst/>
                <a:highlight>
                  <a:srgbClr val="FFFF00"/>
                </a:highlight>
                <a:latin typeface="Consolas" panose="020B0609020204030204" pitchFamily="49" charset="0"/>
              </a:rPr>
              <a:t>(</a:t>
            </a:r>
            <a:r>
              <a:rPr lang="de-DE" sz="1050" b="0" dirty="0" err="1">
                <a:solidFill>
                  <a:srgbClr val="FF4500"/>
                </a:solidFill>
                <a:effectLst/>
                <a:highlight>
                  <a:srgbClr val="FFFF00"/>
                </a:highlight>
                <a:latin typeface="Consolas" panose="020B0609020204030204" pitchFamily="49" charset="0"/>
              </a:rPr>
              <a:t>parent</a:t>
            </a:r>
            <a:r>
              <a:rPr lang="de-DE" sz="1050" b="0" dirty="0" err="1">
                <a:solidFill>
                  <a:srgbClr val="A9A9A9"/>
                </a:solidFill>
                <a:effectLst/>
                <a:highlight>
                  <a:srgbClr val="FFFF00"/>
                </a:highlight>
                <a:latin typeface="Consolas" panose="020B0609020204030204" pitchFamily="49" charset="0"/>
              </a:rPr>
              <a:t>.</a:t>
            </a:r>
            <a:r>
              <a:rPr lang="de-DE" sz="1050" b="0" dirty="0" err="1">
                <a:solidFill>
                  <a:srgbClr val="2D2E45"/>
                </a:solidFill>
                <a:effectLst/>
                <a:highlight>
                  <a:srgbClr val="FFFF00"/>
                </a:highlight>
                <a:latin typeface="Consolas" panose="020B0609020204030204" pitchFamily="49" charset="0"/>
              </a:rPr>
              <a:t>enabled</a:t>
            </a:r>
            <a:r>
              <a:rPr lang="de-DE" sz="1050" b="0" dirty="0">
                <a:solidFill>
                  <a:srgbClr val="333333"/>
                </a:solidFill>
                <a:effectLst/>
                <a:highlight>
                  <a:srgbClr val="FFFF00"/>
                </a:highlight>
                <a:latin typeface="Consolas" panose="020B0609020204030204" pitchFamily="49" charset="0"/>
              </a:rPr>
              <a:t>) </a:t>
            </a:r>
            <a:r>
              <a:rPr lang="de-DE" sz="1050" b="0" dirty="0">
                <a:solidFill>
                  <a:srgbClr val="333333"/>
                </a:solidFill>
                <a:effectLst/>
                <a:latin typeface="Consolas" panose="020B0609020204030204" pitchFamily="49" charset="0"/>
              </a:rPr>
              <a:t>{</a:t>
            </a:r>
          </a:p>
          <a:p>
            <a:pPr marL="0" indent="0">
              <a:buNone/>
            </a:pPr>
            <a:r>
              <a:rPr lang="de-DE" sz="1050" b="0" dirty="0">
                <a:solidFill>
                  <a:srgbClr val="333333"/>
                </a:solidFill>
                <a:effectLst/>
                <a:latin typeface="Consolas" panose="020B0609020204030204" pitchFamily="49" charset="0"/>
              </a:rPr>
              <a:t>  </a:t>
            </a:r>
            <a:r>
              <a:rPr lang="de-DE" sz="1050" b="0" dirty="0" err="1">
                <a:solidFill>
                  <a:srgbClr val="0000FF"/>
                </a:solidFill>
                <a:effectLst/>
                <a:latin typeface="Consolas" panose="020B0609020204030204" pitchFamily="49" charset="0"/>
              </a:rPr>
              <a:t>name</a:t>
            </a:r>
            <a:r>
              <a:rPr lang="de-DE" sz="1050" b="0" dirty="0">
                <a:solidFill>
                  <a:srgbClr val="333333"/>
                </a:solidFill>
                <a:effectLst/>
                <a:latin typeface="Consolas" panose="020B0609020204030204" pitchFamily="49" charset="0"/>
              </a:rPr>
              <a:t>: </a:t>
            </a:r>
            <a:r>
              <a:rPr lang="de-DE" sz="1050" b="0" dirty="0">
                <a:solidFill>
                  <a:srgbClr val="FF4500"/>
                </a:solidFill>
                <a:effectLst/>
                <a:latin typeface="Consolas" panose="020B0609020204030204" pitchFamily="49" charset="0"/>
              </a:rPr>
              <a:t>parent</a:t>
            </a:r>
            <a:r>
              <a:rPr lang="de-DE" sz="1050" b="0" dirty="0">
                <a:solidFill>
                  <a:srgbClr val="A9A9A9"/>
                </a:solidFill>
                <a:effectLst/>
                <a:latin typeface="Consolas" panose="020B0609020204030204" pitchFamily="49" charset="0"/>
              </a:rPr>
              <a:t>.</a:t>
            </a:r>
            <a:r>
              <a:rPr lang="de-DE" sz="1050" b="0" dirty="0">
                <a:solidFill>
                  <a:srgbClr val="2D2E45"/>
                </a:solidFill>
                <a:effectLst/>
                <a:latin typeface="Consolas" panose="020B0609020204030204" pitchFamily="49" charset="0"/>
              </a:rPr>
              <a:t>name</a:t>
            </a:r>
            <a:endParaRPr lang="de-DE" sz="1050" b="0" dirty="0">
              <a:solidFill>
                <a:srgbClr val="333333"/>
              </a:solidFill>
              <a:effectLst/>
              <a:latin typeface="Consolas" panose="020B0609020204030204" pitchFamily="49" charset="0"/>
            </a:endParaRPr>
          </a:p>
          <a:p>
            <a:pPr marL="0" indent="0">
              <a:buNone/>
            </a:pPr>
            <a:r>
              <a:rPr lang="de-DE" sz="1050" b="0" dirty="0">
                <a:solidFill>
                  <a:srgbClr val="333333"/>
                </a:solidFill>
                <a:effectLst/>
                <a:latin typeface="Consolas" panose="020B0609020204030204" pitchFamily="49" charset="0"/>
              </a:rPr>
              <a:t>  </a:t>
            </a:r>
            <a:r>
              <a:rPr lang="de-DE" sz="1050" b="0" dirty="0" err="1">
                <a:solidFill>
                  <a:srgbClr val="0000FF"/>
                </a:solidFill>
                <a:effectLst/>
                <a:latin typeface="Consolas" panose="020B0609020204030204" pitchFamily="49" charset="0"/>
              </a:rPr>
              <a:t>properties</a:t>
            </a:r>
            <a:r>
              <a:rPr lang="de-DE" sz="1050" b="0" dirty="0">
                <a:solidFill>
                  <a:srgbClr val="333333"/>
                </a:solidFill>
                <a:effectLst/>
                <a:latin typeface="Consolas" panose="020B0609020204030204" pitchFamily="49" charset="0"/>
              </a:rPr>
              <a:t>: {</a:t>
            </a:r>
          </a:p>
          <a:p>
            <a:pPr marL="0" indent="0">
              <a:buNone/>
            </a:pPr>
            <a:r>
              <a:rPr lang="de-DE" sz="1050" b="0" dirty="0">
                <a:solidFill>
                  <a:srgbClr val="333333"/>
                </a:solidFill>
                <a:effectLst/>
                <a:latin typeface="Consolas" panose="020B0609020204030204" pitchFamily="49" charset="0"/>
              </a:rPr>
              <a:t>    </a:t>
            </a:r>
            <a:r>
              <a:rPr lang="de-DE" sz="1050" b="0" dirty="0" err="1">
                <a:solidFill>
                  <a:srgbClr val="0000FF"/>
                </a:solidFill>
                <a:effectLst/>
                <a:latin typeface="Consolas" panose="020B0609020204030204" pitchFamily="49" charset="0"/>
              </a:rPr>
              <a:t>children</a:t>
            </a:r>
            <a:r>
              <a:rPr lang="de-DE" sz="1050" b="0" dirty="0">
                <a:solidFill>
                  <a:srgbClr val="333333"/>
                </a:solidFill>
                <a:effectLst/>
                <a:latin typeface="Consolas" panose="020B0609020204030204" pitchFamily="49" charset="0"/>
              </a:rPr>
              <a:t>: [</a:t>
            </a:r>
            <a:r>
              <a:rPr lang="de-DE" sz="1050" b="0" dirty="0" err="1">
                <a:solidFill>
                  <a:srgbClr val="00008B"/>
                </a:solidFill>
                <a:effectLst/>
                <a:latin typeface="Consolas" panose="020B0609020204030204" pitchFamily="49" charset="0"/>
              </a:rPr>
              <a:t>for</a:t>
            </a:r>
            <a:r>
              <a:rPr lang="de-DE" sz="1050" b="0" dirty="0">
                <a:solidFill>
                  <a:srgbClr val="333333"/>
                </a:solidFill>
                <a:effectLst/>
                <a:latin typeface="Consolas" panose="020B0609020204030204" pitchFamily="49" charset="0"/>
              </a:rPr>
              <a:t> </a:t>
            </a:r>
            <a:r>
              <a:rPr lang="de-DE" sz="1050" b="0" dirty="0" err="1">
                <a:solidFill>
                  <a:srgbClr val="FF4500"/>
                </a:solidFill>
                <a:effectLst/>
                <a:latin typeface="Consolas" panose="020B0609020204030204" pitchFamily="49" charset="0"/>
              </a:rPr>
              <a:t>child</a:t>
            </a:r>
            <a:r>
              <a:rPr lang="de-DE" sz="1050" b="0" dirty="0">
                <a:solidFill>
                  <a:srgbClr val="333333"/>
                </a:solidFill>
                <a:effectLst/>
                <a:latin typeface="Consolas" panose="020B0609020204030204" pitchFamily="49" charset="0"/>
              </a:rPr>
              <a:t> </a:t>
            </a:r>
            <a:r>
              <a:rPr lang="de-DE" sz="1050" b="0" dirty="0">
                <a:solidFill>
                  <a:srgbClr val="00008B"/>
                </a:solidFill>
                <a:effectLst/>
                <a:latin typeface="Consolas" panose="020B0609020204030204" pitchFamily="49" charset="0"/>
              </a:rPr>
              <a:t>in</a:t>
            </a:r>
            <a:r>
              <a:rPr lang="de-DE" sz="1050" b="0" dirty="0">
                <a:solidFill>
                  <a:srgbClr val="333333"/>
                </a:solidFill>
                <a:effectLst/>
                <a:latin typeface="Consolas" panose="020B0609020204030204" pitchFamily="49" charset="0"/>
              </a:rPr>
              <a:t> </a:t>
            </a:r>
            <a:r>
              <a:rPr lang="de-DE" sz="1050" b="0" dirty="0" err="1">
                <a:solidFill>
                  <a:srgbClr val="FF4500"/>
                </a:solidFill>
                <a:effectLst/>
                <a:latin typeface="Consolas" panose="020B0609020204030204" pitchFamily="49" charset="0"/>
              </a:rPr>
              <a:t>parent</a:t>
            </a:r>
            <a:r>
              <a:rPr lang="de-DE" sz="1050" b="0" dirty="0" err="1">
                <a:solidFill>
                  <a:srgbClr val="A9A9A9"/>
                </a:solidFill>
                <a:effectLst/>
                <a:latin typeface="Consolas" panose="020B0609020204030204" pitchFamily="49" charset="0"/>
              </a:rPr>
              <a:t>.</a:t>
            </a:r>
            <a:r>
              <a:rPr lang="de-DE" sz="1050" b="0" dirty="0" err="1">
                <a:solidFill>
                  <a:srgbClr val="2D2E45"/>
                </a:solidFill>
                <a:effectLst/>
                <a:latin typeface="Consolas" panose="020B0609020204030204" pitchFamily="49" charset="0"/>
              </a:rPr>
              <a:t>children</a:t>
            </a:r>
            <a:r>
              <a:rPr lang="de-DE" sz="1050" b="0" dirty="0">
                <a:solidFill>
                  <a:srgbClr val="333333"/>
                </a:solidFill>
                <a:effectLst/>
                <a:latin typeface="Consolas" panose="020B0609020204030204" pitchFamily="49" charset="0"/>
              </a:rPr>
              <a:t>: {</a:t>
            </a:r>
          </a:p>
          <a:p>
            <a:pPr marL="0" indent="0">
              <a:buNone/>
            </a:pPr>
            <a:r>
              <a:rPr lang="de-DE" sz="1050" b="0" dirty="0">
                <a:solidFill>
                  <a:srgbClr val="333333"/>
                </a:solidFill>
                <a:effectLst/>
                <a:latin typeface="Consolas" panose="020B0609020204030204" pitchFamily="49" charset="0"/>
              </a:rPr>
              <a:t>      </a:t>
            </a:r>
            <a:r>
              <a:rPr lang="de-DE" sz="1050" b="0" dirty="0" err="1">
                <a:solidFill>
                  <a:srgbClr val="0000FF"/>
                </a:solidFill>
                <a:effectLst/>
                <a:latin typeface="Consolas" panose="020B0609020204030204" pitchFamily="49" charset="0"/>
              </a:rPr>
              <a:t>name</a:t>
            </a:r>
            <a:r>
              <a:rPr lang="de-DE" sz="1050" b="0" dirty="0">
                <a:solidFill>
                  <a:srgbClr val="333333"/>
                </a:solidFill>
                <a:effectLst/>
                <a:latin typeface="Consolas" panose="020B0609020204030204" pitchFamily="49" charset="0"/>
              </a:rPr>
              <a:t>: </a:t>
            </a:r>
            <a:r>
              <a:rPr lang="de-DE" sz="1050" b="0" dirty="0">
                <a:solidFill>
                  <a:srgbClr val="FF4500"/>
                </a:solidFill>
                <a:effectLst/>
                <a:latin typeface="Consolas" panose="020B0609020204030204" pitchFamily="49" charset="0"/>
              </a:rPr>
              <a:t>child</a:t>
            </a:r>
            <a:r>
              <a:rPr lang="de-DE" sz="1050" b="0" dirty="0">
                <a:solidFill>
                  <a:srgbClr val="A9A9A9"/>
                </a:solidFill>
                <a:effectLst/>
                <a:latin typeface="Consolas" panose="020B0609020204030204" pitchFamily="49" charset="0"/>
              </a:rPr>
              <a:t>.</a:t>
            </a:r>
            <a:r>
              <a:rPr lang="de-DE" sz="1050" b="0" dirty="0">
                <a:solidFill>
                  <a:srgbClr val="2D2E45"/>
                </a:solidFill>
                <a:effectLst/>
                <a:latin typeface="Consolas" panose="020B0609020204030204" pitchFamily="49" charset="0"/>
              </a:rPr>
              <a:t>name</a:t>
            </a:r>
            <a:endParaRPr lang="de-DE" sz="1050" b="0" dirty="0">
              <a:solidFill>
                <a:srgbClr val="333333"/>
              </a:solidFill>
              <a:effectLst/>
              <a:latin typeface="Consolas" panose="020B0609020204030204" pitchFamily="49" charset="0"/>
            </a:endParaRPr>
          </a:p>
          <a:p>
            <a:pPr marL="0" indent="0">
              <a:buNone/>
            </a:pPr>
            <a:r>
              <a:rPr lang="de-DE" sz="1050" b="0" dirty="0">
                <a:solidFill>
                  <a:srgbClr val="333333"/>
                </a:solidFill>
                <a:effectLst/>
                <a:latin typeface="Consolas" panose="020B0609020204030204" pitchFamily="49" charset="0"/>
              </a:rPr>
              <a:t>      </a:t>
            </a:r>
            <a:r>
              <a:rPr lang="de-DE" sz="1050" b="0" dirty="0" err="1">
                <a:solidFill>
                  <a:srgbClr val="0000FF"/>
                </a:solidFill>
                <a:effectLst/>
                <a:latin typeface="Consolas" panose="020B0609020204030204" pitchFamily="49" charset="0"/>
              </a:rPr>
              <a:t>setting</a:t>
            </a:r>
            <a:r>
              <a:rPr lang="de-DE" sz="1050" b="0" dirty="0">
                <a:solidFill>
                  <a:srgbClr val="333333"/>
                </a:solidFill>
                <a:effectLst/>
                <a:latin typeface="Consolas" panose="020B0609020204030204" pitchFamily="49" charset="0"/>
              </a:rPr>
              <a:t>: </a:t>
            </a:r>
            <a:r>
              <a:rPr lang="de-DE" sz="1050" b="0" dirty="0" err="1">
                <a:solidFill>
                  <a:srgbClr val="FF4500"/>
                </a:solidFill>
                <a:effectLst/>
                <a:latin typeface="Consolas" panose="020B0609020204030204" pitchFamily="49" charset="0"/>
              </a:rPr>
              <a:t>child</a:t>
            </a:r>
            <a:r>
              <a:rPr lang="de-DE" sz="1050" b="0" dirty="0" err="1">
                <a:solidFill>
                  <a:srgbClr val="A9A9A9"/>
                </a:solidFill>
                <a:effectLst/>
                <a:latin typeface="Consolas" panose="020B0609020204030204" pitchFamily="49" charset="0"/>
              </a:rPr>
              <a:t>.</a:t>
            </a:r>
            <a:r>
              <a:rPr lang="de-DE" sz="1050" b="0" dirty="0" err="1">
                <a:solidFill>
                  <a:srgbClr val="2D2E45"/>
                </a:solidFill>
                <a:effectLst/>
                <a:latin typeface="Consolas" panose="020B0609020204030204" pitchFamily="49" charset="0"/>
              </a:rPr>
              <a:t>settingValue</a:t>
            </a:r>
            <a:endParaRPr lang="de-DE" sz="1050" b="0" dirty="0">
              <a:solidFill>
                <a:srgbClr val="333333"/>
              </a:solidFill>
              <a:effectLst/>
              <a:latin typeface="Consolas" panose="020B0609020204030204" pitchFamily="49" charset="0"/>
            </a:endParaRPr>
          </a:p>
          <a:p>
            <a:pPr marL="0" indent="0">
              <a:buNone/>
            </a:pPr>
            <a:r>
              <a:rPr lang="de-DE" sz="1050" b="0" dirty="0">
                <a:solidFill>
                  <a:srgbClr val="333333"/>
                </a:solidFill>
                <a:effectLst/>
                <a:latin typeface="Consolas" panose="020B0609020204030204" pitchFamily="49" charset="0"/>
              </a:rPr>
              <a:t>    }]</a:t>
            </a:r>
          </a:p>
          <a:p>
            <a:pPr marL="0" indent="0">
              <a:buNone/>
            </a:pPr>
            <a:r>
              <a:rPr lang="de-DE" sz="1050" b="0" dirty="0">
                <a:solidFill>
                  <a:srgbClr val="333333"/>
                </a:solidFill>
                <a:effectLst/>
                <a:latin typeface="Consolas" panose="020B0609020204030204" pitchFamily="49" charset="0"/>
              </a:rPr>
              <a:t>  }</a:t>
            </a:r>
          </a:p>
          <a:p>
            <a:pPr marL="0" indent="0">
              <a:buNone/>
            </a:pPr>
            <a:r>
              <a:rPr lang="de-DE" sz="1050" b="0" dirty="0">
                <a:solidFill>
                  <a:srgbClr val="333333"/>
                </a:solidFill>
                <a:effectLst/>
                <a:latin typeface="Consolas" panose="020B0609020204030204" pitchFamily="49" charset="0"/>
              </a:rPr>
              <a:t>}]</a:t>
            </a:r>
          </a:p>
          <a:p>
            <a:pPr marL="0" indent="0">
              <a:buNone/>
            </a:pPr>
            <a:endParaRPr lang="de-DE" sz="1050" dirty="0"/>
          </a:p>
        </p:txBody>
      </p:sp>
      <p:sp>
        <p:nvSpPr>
          <p:cNvPr id="8" name="Textfeld 7">
            <a:extLst>
              <a:ext uri="{FF2B5EF4-FFF2-40B4-BE49-F238E27FC236}">
                <a16:creationId xmlns:a16="http://schemas.microsoft.com/office/drawing/2014/main" id="{E3F42112-B59B-4F16-ADC4-0F9770EEF0C9}"/>
              </a:ext>
            </a:extLst>
          </p:cNvPr>
          <p:cNvSpPr txBox="1"/>
          <p:nvPr/>
        </p:nvSpPr>
        <p:spPr>
          <a:xfrm>
            <a:off x="226814" y="6476002"/>
            <a:ext cx="6740128" cy="307777"/>
          </a:xfrm>
          <a:prstGeom prst="rect">
            <a:avLst/>
          </a:prstGeom>
          <a:noFill/>
        </p:spPr>
        <p:txBody>
          <a:bodyPr wrap="square">
            <a:spAutoFit/>
          </a:bodyPr>
          <a:lstStyle/>
          <a:p>
            <a:r>
              <a:rPr lang="de-DE" sz="1400" dirty="0">
                <a:hlinkClick r:id="rId3"/>
              </a:rPr>
              <a:t>https://github.com/Azure/bicep/blob/main/docs/spec/loops.md</a:t>
            </a:r>
            <a:r>
              <a:rPr lang="de-DE" sz="1400" dirty="0"/>
              <a:t> </a:t>
            </a:r>
          </a:p>
        </p:txBody>
      </p:sp>
    </p:spTree>
    <p:extLst>
      <p:ext uri="{BB962C8B-B14F-4D97-AF65-F5344CB8AC3E}">
        <p14:creationId xmlns:p14="http://schemas.microsoft.com/office/powerpoint/2010/main" val="84639952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CB1F75-E04C-4F1C-9666-38740635804D}"/>
              </a:ext>
            </a:extLst>
          </p:cNvPr>
          <p:cNvSpPr>
            <a:spLocks noGrp="1"/>
          </p:cNvSpPr>
          <p:nvPr>
            <p:ph type="title"/>
          </p:nvPr>
        </p:nvSpPr>
        <p:spPr/>
        <p:txBody>
          <a:bodyPr/>
          <a:lstStyle/>
          <a:p>
            <a:r>
              <a:rPr lang="de-DE" dirty="0" err="1"/>
              <a:t>Deployment</a:t>
            </a:r>
            <a:endParaRPr lang="de-DE" dirty="0"/>
          </a:p>
        </p:txBody>
      </p:sp>
      <p:sp>
        <p:nvSpPr>
          <p:cNvPr id="3" name="Inhaltsplatzhalter 2">
            <a:extLst>
              <a:ext uri="{FF2B5EF4-FFF2-40B4-BE49-F238E27FC236}">
                <a16:creationId xmlns:a16="http://schemas.microsoft.com/office/drawing/2014/main" id="{759CE049-55FD-4F2B-A038-2BA382211CB7}"/>
              </a:ext>
            </a:extLst>
          </p:cNvPr>
          <p:cNvSpPr>
            <a:spLocks noGrp="1"/>
          </p:cNvSpPr>
          <p:nvPr>
            <p:ph sz="quarter" idx="10"/>
          </p:nvPr>
        </p:nvSpPr>
        <p:spPr>
          <a:xfrm>
            <a:off x="584200" y="1435100"/>
            <a:ext cx="11018838" cy="947952"/>
          </a:xfrm>
        </p:spPr>
        <p:txBody>
          <a:bodyPr/>
          <a:lstStyle/>
          <a:p>
            <a:pPr marL="0" indent="0">
              <a:buNone/>
            </a:pPr>
            <a:r>
              <a:rPr lang="en-US" dirty="0" err="1">
                <a:latin typeface="Consolas" panose="020B0609020204030204" pitchFamily="49" charset="0"/>
              </a:rPr>
              <a:t>az</a:t>
            </a:r>
            <a:r>
              <a:rPr lang="en-US" dirty="0">
                <a:latin typeface="Consolas" panose="020B0609020204030204" pitchFamily="49" charset="0"/>
              </a:rPr>
              <a:t> bicep group create -f ./</a:t>
            </a:r>
            <a:r>
              <a:rPr lang="en-US" dirty="0" err="1">
                <a:latin typeface="Consolas" panose="020B0609020204030204" pitchFamily="49" charset="0"/>
              </a:rPr>
              <a:t>main.bicep</a:t>
            </a:r>
            <a:r>
              <a:rPr lang="en-US" dirty="0">
                <a:latin typeface="Consolas" panose="020B0609020204030204" pitchFamily="49" charset="0"/>
              </a:rPr>
              <a:t> -g my-</a:t>
            </a:r>
            <a:r>
              <a:rPr lang="en-US" dirty="0" err="1">
                <a:latin typeface="Consolas" panose="020B0609020204030204" pitchFamily="49" charset="0"/>
              </a:rPr>
              <a:t>rg</a:t>
            </a:r>
            <a:endParaRPr lang="en-US" dirty="0">
              <a:latin typeface="Consolas" panose="020B0609020204030204" pitchFamily="49" charset="0"/>
            </a:endParaRPr>
          </a:p>
          <a:p>
            <a:endParaRPr lang="de-DE" dirty="0">
              <a:latin typeface="Consolas" panose="020B0609020204030204" pitchFamily="49" charset="0"/>
            </a:endParaRPr>
          </a:p>
        </p:txBody>
      </p:sp>
      <p:sp>
        <p:nvSpPr>
          <p:cNvPr id="6" name="Textfeld 5">
            <a:extLst>
              <a:ext uri="{FF2B5EF4-FFF2-40B4-BE49-F238E27FC236}">
                <a16:creationId xmlns:a16="http://schemas.microsoft.com/office/drawing/2014/main" id="{B16F1E3D-6754-4497-AFDE-9E6C07C0CE64}"/>
              </a:ext>
            </a:extLst>
          </p:cNvPr>
          <p:cNvSpPr txBox="1"/>
          <p:nvPr/>
        </p:nvSpPr>
        <p:spPr>
          <a:xfrm>
            <a:off x="584200" y="2903472"/>
            <a:ext cx="9215120" cy="363946"/>
          </a:xfrm>
          <a:prstGeom prst="rect">
            <a:avLst/>
          </a:prstGeom>
          <a:noFill/>
        </p:spPr>
        <p:txBody>
          <a:bodyPr wrap="square">
            <a:spAutoFit/>
          </a:bodyPr>
          <a:lstStyle/>
          <a:p>
            <a:r>
              <a:rPr lang="en-US" b="0" i="0" dirty="0">
                <a:effectLst/>
                <a:latin typeface="-apple-system"/>
              </a:rPr>
              <a:t>Both </a:t>
            </a:r>
            <a:r>
              <a:rPr lang="en-US" b="0" i="0" u="none" strike="noStrike" dirty="0">
                <a:effectLst/>
                <a:latin typeface="-apple-system"/>
                <a:hlinkClick r:id="rId3">
                  <a:extLst>
                    <a:ext uri="{A12FA001-AC4F-418D-AE19-62706E023703}">
                      <ahyp:hlinkClr xmlns:ahyp="http://schemas.microsoft.com/office/drawing/2018/hyperlinkcolor" val="tx"/>
                    </a:ext>
                  </a:extLst>
                </a:hlinkClick>
              </a:rPr>
              <a:t>Az CLI</a:t>
            </a:r>
            <a:r>
              <a:rPr lang="en-US" b="0" i="0" dirty="0">
                <a:effectLst/>
                <a:latin typeface="-apple-system"/>
              </a:rPr>
              <a:t> (2.20.0+) and the </a:t>
            </a:r>
            <a:r>
              <a:rPr lang="en-US" b="0" i="0" u="none" strike="noStrike" dirty="0">
                <a:effectLst/>
                <a:latin typeface="-apple-system"/>
                <a:hlinkClick r:id="rId4">
                  <a:extLst>
                    <a:ext uri="{A12FA001-AC4F-418D-AE19-62706E023703}">
                      <ahyp:hlinkClr xmlns:ahyp="http://schemas.microsoft.com/office/drawing/2018/hyperlinkcolor" val="tx"/>
                    </a:ext>
                  </a:extLst>
                </a:hlinkClick>
              </a:rPr>
              <a:t>PowerShell Az module</a:t>
            </a:r>
            <a:r>
              <a:rPr lang="en-US" b="0" i="0" dirty="0">
                <a:effectLst/>
                <a:latin typeface="-apple-system"/>
              </a:rPr>
              <a:t> (v5.6.0+) have Bicep support built-in.</a:t>
            </a:r>
            <a:endParaRPr lang="de-DE" dirty="0"/>
          </a:p>
        </p:txBody>
      </p:sp>
    </p:spTree>
    <p:extLst>
      <p:ext uri="{BB962C8B-B14F-4D97-AF65-F5344CB8AC3E}">
        <p14:creationId xmlns:p14="http://schemas.microsoft.com/office/powerpoint/2010/main" val="187447598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4E0625-F977-4CF8-A72C-441BCC97C807}"/>
              </a:ext>
            </a:extLst>
          </p:cNvPr>
          <p:cNvSpPr>
            <a:spLocks noGrp="1"/>
          </p:cNvSpPr>
          <p:nvPr>
            <p:ph type="title"/>
          </p:nvPr>
        </p:nvSpPr>
        <p:spPr/>
        <p:txBody>
          <a:bodyPr/>
          <a:lstStyle/>
          <a:p>
            <a:r>
              <a:rPr lang="de-DE" dirty="0"/>
              <a:t>FAQ</a:t>
            </a:r>
          </a:p>
        </p:txBody>
      </p:sp>
    </p:spTree>
    <p:extLst>
      <p:ext uri="{BB962C8B-B14F-4D97-AF65-F5344CB8AC3E}">
        <p14:creationId xmlns:p14="http://schemas.microsoft.com/office/powerpoint/2010/main" val="73567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DA565C-8097-4D22-AFCD-3E994276E9AC}"/>
              </a:ext>
            </a:extLst>
          </p:cNvPr>
          <p:cNvSpPr>
            <a:spLocks noGrp="1"/>
          </p:cNvSpPr>
          <p:nvPr>
            <p:ph type="title"/>
          </p:nvPr>
        </p:nvSpPr>
        <p:spPr>
          <a:xfrm>
            <a:off x="588263" y="457200"/>
            <a:ext cx="11018520" cy="553998"/>
          </a:xfrm>
        </p:spPr>
        <p:txBody>
          <a:bodyPr/>
          <a:lstStyle/>
          <a:p>
            <a:r>
              <a:rPr lang="en-US" b="1" i="0" dirty="0">
                <a:solidFill>
                  <a:srgbClr val="171717"/>
                </a:solidFill>
                <a:effectLst/>
                <a:latin typeface="Segoe UI" panose="020B0502040204020203" pitchFamily="34" charset="0"/>
              </a:rPr>
              <a:t>Bicep Registry</a:t>
            </a:r>
            <a:endParaRPr lang="de-DE" dirty="0"/>
          </a:p>
        </p:txBody>
      </p:sp>
      <p:sp>
        <p:nvSpPr>
          <p:cNvPr id="3" name="Inhaltsplatzhalter 2">
            <a:extLst>
              <a:ext uri="{FF2B5EF4-FFF2-40B4-BE49-F238E27FC236}">
                <a16:creationId xmlns:a16="http://schemas.microsoft.com/office/drawing/2014/main" id="{49FE1668-11A3-43F1-933D-FCC307744953}"/>
              </a:ext>
            </a:extLst>
          </p:cNvPr>
          <p:cNvSpPr>
            <a:spLocks noGrp="1"/>
          </p:cNvSpPr>
          <p:nvPr>
            <p:ph sz="quarter" idx="10"/>
          </p:nvPr>
        </p:nvSpPr>
        <p:spPr>
          <a:xfrm>
            <a:off x="584200" y="1435100"/>
            <a:ext cx="11018838" cy="3619452"/>
          </a:xfrm>
        </p:spPr>
        <p:txBody>
          <a:bodyPr/>
          <a:lstStyle/>
          <a:p>
            <a:pPr algn="l"/>
            <a:r>
              <a:rPr lang="en-US" b="0" i="0" dirty="0">
                <a:solidFill>
                  <a:srgbClr val="171717"/>
                </a:solidFill>
                <a:effectLst/>
                <a:latin typeface="Segoe UI" panose="020B0502040204020203" pitchFamily="34" charset="0"/>
              </a:rPr>
              <a:t>To share </a:t>
            </a:r>
            <a:r>
              <a:rPr lang="en-US" b="0" i="0" u="none" strike="noStrike" dirty="0">
                <a:effectLst/>
                <a:latin typeface="Segoe UI" panose="020B0502040204020203" pitchFamily="34" charset="0"/>
                <a:hlinkClick r:id="rId2"/>
              </a:rPr>
              <a:t>modules</a:t>
            </a:r>
            <a:r>
              <a:rPr lang="en-US" b="0" i="0" dirty="0">
                <a:solidFill>
                  <a:srgbClr val="171717"/>
                </a:solidFill>
                <a:effectLst/>
                <a:latin typeface="Segoe UI" panose="020B0502040204020203" pitchFamily="34" charset="0"/>
              </a:rPr>
              <a:t> within your organization, you can create a private module registry. You publish modules to that registry and give read access to users who need to deploy the modules. After the modules are shared in the registries, you can reference them from your Bicep files.</a:t>
            </a:r>
          </a:p>
          <a:p>
            <a:pPr algn="l"/>
            <a:endParaRPr lang="en-US" dirty="0">
              <a:solidFill>
                <a:srgbClr val="171717"/>
              </a:solidFill>
              <a:latin typeface="Segoe UI" panose="020B0502040204020203" pitchFamily="34" charset="0"/>
            </a:endParaRPr>
          </a:p>
          <a:p>
            <a:pPr marL="0" indent="0" algn="l">
              <a:buNone/>
            </a:pPr>
            <a:r>
              <a:rPr lang="de-DE" dirty="0"/>
              <a:t>az bicep publish --file storage.bicep --target br:exampleregistry.azurecr.io/bicep/modules/storage:v1</a:t>
            </a:r>
          </a:p>
        </p:txBody>
      </p:sp>
    </p:spTree>
    <p:extLst>
      <p:ext uri="{BB962C8B-B14F-4D97-AF65-F5344CB8AC3E}">
        <p14:creationId xmlns:p14="http://schemas.microsoft.com/office/powerpoint/2010/main" val="59005348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DA565C-8097-4D22-AFCD-3E994276E9AC}"/>
              </a:ext>
            </a:extLst>
          </p:cNvPr>
          <p:cNvSpPr>
            <a:spLocks noGrp="1"/>
          </p:cNvSpPr>
          <p:nvPr>
            <p:ph type="title"/>
          </p:nvPr>
        </p:nvSpPr>
        <p:spPr>
          <a:xfrm>
            <a:off x="588263" y="457200"/>
            <a:ext cx="11018520" cy="553998"/>
          </a:xfrm>
        </p:spPr>
        <p:txBody>
          <a:bodyPr/>
          <a:lstStyle/>
          <a:p>
            <a:r>
              <a:rPr lang="en-US" b="1" i="0" dirty="0">
                <a:solidFill>
                  <a:srgbClr val="171717"/>
                </a:solidFill>
                <a:effectLst/>
                <a:latin typeface="Segoe UI" panose="020B0502040204020203" pitchFamily="34" charset="0"/>
              </a:rPr>
              <a:t>Migrate to Bicep</a:t>
            </a:r>
            <a:endParaRPr lang="de-DE" dirty="0"/>
          </a:p>
        </p:txBody>
      </p:sp>
      <p:pic>
        <p:nvPicPr>
          <p:cNvPr id="1026" name="Picture 2" descr="Diagram of the five phases for migrating Azure resources to Bicep: convert, migrate, refactor, test, and deploy.">
            <a:extLst>
              <a:ext uri="{FF2B5EF4-FFF2-40B4-BE49-F238E27FC236}">
                <a16:creationId xmlns:a16="http://schemas.microsoft.com/office/drawing/2014/main" id="{27A6CF0F-942F-2AC9-62AE-6C9A5E807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371" y="1419265"/>
            <a:ext cx="54006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agram of the recommended workflow for migrating Azure resources to Bicep.">
            <a:extLst>
              <a:ext uri="{FF2B5EF4-FFF2-40B4-BE49-F238E27FC236}">
                <a16:creationId xmlns:a16="http://schemas.microsoft.com/office/drawing/2014/main" id="{08292DF2-637D-F186-86BD-81377D19B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1903" y="2236908"/>
            <a:ext cx="6988194" cy="4163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2158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291F69-FD34-4C77-B0A2-0A844DB4035E}"/>
              </a:ext>
            </a:extLst>
          </p:cNvPr>
          <p:cNvPicPr>
            <a:picLocks noChangeAspect="1"/>
          </p:cNvPicPr>
          <p:nvPr/>
        </p:nvPicPr>
        <p:blipFill>
          <a:blip r:embed="rId2"/>
          <a:stretch>
            <a:fillRect/>
          </a:stretch>
        </p:blipFill>
        <p:spPr>
          <a:xfrm>
            <a:off x="1153674" y="690562"/>
            <a:ext cx="8181975" cy="5476875"/>
          </a:xfrm>
          <a:prstGeom prst="rect">
            <a:avLst/>
          </a:prstGeom>
        </p:spPr>
      </p:pic>
      <p:sp>
        <p:nvSpPr>
          <p:cNvPr id="6" name="TextBox 5">
            <a:extLst>
              <a:ext uri="{FF2B5EF4-FFF2-40B4-BE49-F238E27FC236}">
                <a16:creationId xmlns:a16="http://schemas.microsoft.com/office/drawing/2014/main" id="{D209E4C9-BE3E-4F08-9F9D-3590D0EDCD78}"/>
              </a:ext>
            </a:extLst>
          </p:cNvPr>
          <p:cNvSpPr txBox="1"/>
          <p:nvPr/>
        </p:nvSpPr>
        <p:spPr>
          <a:xfrm>
            <a:off x="1754160" y="1962457"/>
            <a:ext cx="2204381" cy="307777"/>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PowerShell</a:t>
            </a:r>
          </a:p>
        </p:txBody>
      </p:sp>
      <p:sp>
        <p:nvSpPr>
          <p:cNvPr id="5" name="TextBox 4">
            <a:extLst>
              <a:ext uri="{FF2B5EF4-FFF2-40B4-BE49-F238E27FC236}">
                <a16:creationId xmlns:a16="http://schemas.microsoft.com/office/drawing/2014/main" id="{529CBF98-40BC-4BF9-AB24-593E11FFCB65}"/>
              </a:ext>
            </a:extLst>
          </p:cNvPr>
          <p:cNvSpPr txBox="1"/>
          <p:nvPr/>
        </p:nvSpPr>
        <p:spPr>
          <a:xfrm>
            <a:off x="8939048" y="1962457"/>
            <a:ext cx="2349062" cy="430887"/>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 ARM Templates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Terraform (3</a:t>
            </a:r>
            <a:r>
              <a:rPr kumimoji="0" lang="en-US" sz="1400" b="0" i="0" u="none" strike="noStrike" kern="1200" cap="none" spc="0" normalizeH="0" baseline="30000" noProof="0" dirty="0">
                <a:ln>
                  <a:noFill/>
                </a:ln>
                <a:gradFill>
                  <a:gsLst>
                    <a:gs pos="2917">
                      <a:srgbClr val="1A1A1A"/>
                    </a:gs>
                    <a:gs pos="30000">
                      <a:srgbClr val="1A1A1A"/>
                    </a:gs>
                  </a:gsLst>
                  <a:lin ang="5400000" scaled="0"/>
                </a:gradFill>
                <a:effectLst/>
                <a:uLnTx/>
                <a:uFillTx/>
                <a:latin typeface="Segoe UI"/>
                <a:ea typeface="+mn-ea"/>
                <a:cs typeface="+mn-cs"/>
              </a:rPr>
              <a:t>rd</a:t>
            </a: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Party)</a:t>
            </a:r>
          </a:p>
        </p:txBody>
      </p:sp>
    </p:spTree>
    <p:extLst>
      <p:ext uri="{BB962C8B-B14F-4D97-AF65-F5344CB8AC3E}">
        <p14:creationId xmlns:p14="http://schemas.microsoft.com/office/powerpoint/2010/main" val="208252454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DA565C-8097-4D22-AFCD-3E994276E9AC}"/>
              </a:ext>
            </a:extLst>
          </p:cNvPr>
          <p:cNvSpPr>
            <a:spLocks noGrp="1"/>
          </p:cNvSpPr>
          <p:nvPr>
            <p:ph type="title"/>
          </p:nvPr>
        </p:nvSpPr>
        <p:spPr>
          <a:xfrm>
            <a:off x="588263" y="457200"/>
            <a:ext cx="11018520" cy="553998"/>
          </a:xfrm>
        </p:spPr>
        <p:txBody>
          <a:bodyPr/>
          <a:lstStyle/>
          <a:p>
            <a:r>
              <a:rPr lang="en-US" b="1" i="0" dirty="0">
                <a:solidFill>
                  <a:srgbClr val="171717"/>
                </a:solidFill>
                <a:effectLst/>
                <a:latin typeface="Segoe UI" panose="020B0502040204020203" pitchFamily="34" charset="0"/>
              </a:rPr>
              <a:t>Bicep vs. other Tools</a:t>
            </a:r>
            <a:endParaRPr lang="de-DE" dirty="0"/>
          </a:p>
        </p:txBody>
      </p:sp>
      <p:sp>
        <p:nvSpPr>
          <p:cNvPr id="3" name="Inhaltsplatzhalter 2">
            <a:extLst>
              <a:ext uri="{FF2B5EF4-FFF2-40B4-BE49-F238E27FC236}">
                <a16:creationId xmlns:a16="http://schemas.microsoft.com/office/drawing/2014/main" id="{49FE1668-11A3-43F1-933D-FCC307744953}"/>
              </a:ext>
            </a:extLst>
          </p:cNvPr>
          <p:cNvSpPr>
            <a:spLocks noGrp="1"/>
          </p:cNvSpPr>
          <p:nvPr>
            <p:ph sz="quarter" idx="10"/>
          </p:nvPr>
        </p:nvSpPr>
        <p:spPr>
          <a:xfrm>
            <a:off x="584200" y="1435100"/>
            <a:ext cx="11018838" cy="4567404"/>
          </a:xfrm>
        </p:spPr>
        <p:txBody>
          <a:bodyPr/>
          <a:lstStyle/>
          <a:p>
            <a:pPr algn="l"/>
            <a:r>
              <a:rPr lang="en-US" b="0" i="0" dirty="0">
                <a:solidFill>
                  <a:srgbClr val="171717"/>
                </a:solidFill>
                <a:effectLst/>
                <a:latin typeface="Segoe UI" panose="020B0502040204020203" pitchFamily="34" charset="0"/>
              </a:rPr>
              <a:t>Different users prefer different configuration languages and tools. We want to make sure all of these tools provide a great experience on Azure. Bicep is part of that effort.</a:t>
            </a:r>
          </a:p>
          <a:p>
            <a:pPr algn="l"/>
            <a:r>
              <a:rPr lang="en-US" b="0" i="0" dirty="0">
                <a:solidFill>
                  <a:srgbClr val="171717"/>
                </a:solidFill>
                <a:effectLst/>
                <a:latin typeface="Segoe UI" panose="020B0502040204020203" pitchFamily="34" charset="0"/>
              </a:rPr>
              <a:t>If you're happy using Terraform, there's no reason to switch. Microsoft is committed to making sure Terraform on Azure is the best it can be.</a:t>
            </a:r>
          </a:p>
          <a:p>
            <a:pPr algn="l"/>
            <a:r>
              <a:rPr lang="en-US" b="0" i="0" dirty="0">
                <a:solidFill>
                  <a:srgbClr val="171717"/>
                </a:solidFill>
                <a:effectLst/>
                <a:latin typeface="Segoe UI" panose="020B0502040204020203" pitchFamily="34" charset="0"/>
              </a:rPr>
              <a:t>For customers who have selected ARM templates, we believe Bicep improves the authoring experience. Bicep also helps with the transition for customers who haven't adopted infrastructure as code.</a:t>
            </a:r>
          </a:p>
          <a:p>
            <a:endParaRPr lang="de-DE" dirty="0"/>
          </a:p>
        </p:txBody>
      </p:sp>
    </p:spTree>
    <p:extLst>
      <p:ext uri="{BB962C8B-B14F-4D97-AF65-F5344CB8AC3E}">
        <p14:creationId xmlns:p14="http://schemas.microsoft.com/office/powerpoint/2010/main" val="229012521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98F7D2-31E8-41A2-8141-1A16C1F99560}"/>
              </a:ext>
            </a:extLst>
          </p:cNvPr>
          <p:cNvSpPr>
            <a:spLocks noGrp="1"/>
          </p:cNvSpPr>
          <p:nvPr>
            <p:ph type="title"/>
          </p:nvPr>
        </p:nvSpPr>
        <p:spPr/>
        <p:txBody>
          <a:bodyPr/>
          <a:lstStyle/>
          <a:p>
            <a:r>
              <a:rPr lang="de-DE" dirty="0"/>
              <a:t>Support (</a:t>
            </a:r>
            <a:r>
              <a:rPr lang="de-DE" dirty="0" err="1"/>
              <a:t>Production</a:t>
            </a:r>
            <a:r>
              <a:rPr lang="de-DE" dirty="0"/>
              <a:t> </a:t>
            </a:r>
            <a:r>
              <a:rPr lang="de-DE" dirty="0" err="1"/>
              <a:t>use</a:t>
            </a:r>
            <a:r>
              <a:rPr lang="de-DE" dirty="0"/>
              <a:t>)</a:t>
            </a:r>
          </a:p>
        </p:txBody>
      </p:sp>
      <p:sp>
        <p:nvSpPr>
          <p:cNvPr id="3" name="Inhaltsplatzhalter 2">
            <a:extLst>
              <a:ext uri="{FF2B5EF4-FFF2-40B4-BE49-F238E27FC236}">
                <a16:creationId xmlns:a16="http://schemas.microsoft.com/office/drawing/2014/main" id="{516B20B0-1DBE-4AB7-904A-C22FFE7C3D45}"/>
              </a:ext>
            </a:extLst>
          </p:cNvPr>
          <p:cNvSpPr>
            <a:spLocks noGrp="1"/>
          </p:cNvSpPr>
          <p:nvPr>
            <p:ph sz="quarter" idx="10"/>
          </p:nvPr>
        </p:nvSpPr>
        <p:spPr>
          <a:xfrm>
            <a:off x="584200" y="1435100"/>
            <a:ext cx="11018838" cy="2154436"/>
          </a:xfrm>
        </p:spPr>
        <p:txBody>
          <a:bodyPr/>
          <a:lstStyle/>
          <a:p>
            <a:r>
              <a:rPr lang="en-US" b="0" i="0" dirty="0">
                <a:solidFill>
                  <a:srgbClr val="171717"/>
                </a:solidFill>
                <a:effectLst/>
                <a:latin typeface="Segoe UI" panose="020B0502040204020203" pitchFamily="34" charset="0"/>
              </a:rPr>
              <a:t>Yes. Starting with v0.3, Bicep is supported by Microsoft support plans. Bicep has parity with what can be accomplished with ARM Templates. There are no breaking changes that are currently planned, but it's possible we'll need to create breaking changes in the future.</a:t>
            </a:r>
            <a:endParaRPr lang="de-DE" dirty="0"/>
          </a:p>
        </p:txBody>
      </p:sp>
    </p:spTree>
    <p:extLst>
      <p:ext uri="{BB962C8B-B14F-4D97-AF65-F5344CB8AC3E}">
        <p14:creationId xmlns:p14="http://schemas.microsoft.com/office/powerpoint/2010/main" val="328189378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CB9867-4DBB-4341-A050-458E0A851C7A}"/>
              </a:ext>
            </a:extLst>
          </p:cNvPr>
          <p:cNvSpPr>
            <a:spLocks noGrp="1"/>
          </p:cNvSpPr>
          <p:nvPr>
            <p:ph type="title"/>
          </p:nvPr>
        </p:nvSpPr>
        <p:spPr/>
        <p:txBody>
          <a:bodyPr/>
          <a:lstStyle/>
          <a:p>
            <a:r>
              <a:rPr lang="de-DE" dirty="0"/>
              <a:t>Biceps </a:t>
            </a:r>
            <a:r>
              <a:rPr lang="de-DE" dirty="0" err="1"/>
              <a:t>for</a:t>
            </a:r>
            <a:r>
              <a:rPr lang="de-DE" dirty="0"/>
              <a:t> Azure</a:t>
            </a:r>
          </a:p>
        </p:txBody>
      </p:sp>
      <p:sp>
        <p:nvSpPr>
          <p:cNvPr id="3" name="Inhaltsplatzhalter 2">
            <a:extLst>
              <a:ext uri="{FF2B5EF4-FFF2-40B4-BE49-F238E27FC236}">
                <a16:creationId xmlns:a16="http://schemas.microsoft.com/office/drawing/2014/main" id="{9A23F498-66E3-4886-A36D-2B5E8E47C7BB}"/>
              </a:ext>
            </a:extLst>
          </p:cNvPr>
          <p:cNvSpPr>
            <a:spLocks noGrp="1"/>
          </p:cNvSpPr>
          <p:nvPr>
            <p:ph sz="quarter" idx="10"/>
          </p:nvPr>
        </p:nvSpPr>
        <p:spPr>
          <a:xfrm>
            <a:off x="584200" y="1435100"/>
            <a:ext cx="11018838" cy="3188565"/>
          </a:xfrm>
        </p:spPr>
        <p:txBody>
          <a:bodyPr/>
          <a:lstStyle/>
          <a:p>
            <a:pPr algn="l"/>
            <a:r>
              <a:rPr lang="en-US" b="0" i="0" dirty="0">
                <a:solidFill>
                  <a:srgbClr val="171717"/>
                </a:solidFill>
                <a:effectLst/>
                <a:latin typeface="Segoe UI" panose="020B0502040204020203" pitchFamily="34" charset="0"/>
              </a:rPr>
              <a:t>Currently, we aren't planning for Bicep to extend beyond Azure. We want to fully support Azure and optimize the deployment experience.</a:t>
            </a:r>
          </a:p>
          <a:p>
            <a:pPr algn="l"/>
            <a:r>
              <a:rPr lang="en-US" b="0" i="0" dirty="0">
                <a:solidFill>
                  <a:srgbClr val="171717"/>
                </a:solidFill>
                <a:effectLst/>
                <a:latin typeface="Segoe UI" panose="020B0502040204020203" pitchFamily="34" charset="0"/>
              </a:rPr>
              <a:t>Meeting that goal requires working with some APIs that are outside of Azure. We expect to provide extensibility points for those scenarios.</a:t>
            </a:r>
          </a:p>
          <a:p>
            <a:endParaRPr lang="de-DE" dirty="0"/>
          </a:p>
        </p:txBody>
      </p:sp>
    </p:spTree>
    <p:extLst>
      <p:ext uri="{BB962C8B-B14F-4D97-AF65-F5344CB8AC3E}">
        <p14:creationId xmlns:p14="http://schemas.microsoft.com/office/powerpoint/2010/main" val="250921902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2EB148-BABE-42AA-A35C-0C9865AC7B41}"/>
              </a:ext>
            </a:extLst>
          </p:cNvPr>
          <p:cNvSpPr>
            <a:spLocks noGrp="1"/>
          </p:cNvSpPr>
          <p:nvPr>
            <p:ph type="title"/>
          </p:nvPr>
        </p:nvSpPr>
        <p:spPr/>
        <p:txBody>
          <a:bodyPr/>
          <a:lstStyle/>
          <a:p>
            <a:r>
              <a:rPr lang="de-DE" dirty="0" err="1"/>
              <a:t>What</a:t>
            </a:r>
            <a:r>
              <a:rPr lang="de-DE" dirty="0"/>
              <a:t> </a:t>
            </a:r>
            <a:r>
              <a:rPr lang="de-DE" dirty="0" err="1"/>
              <a:t>happens</a:t>
            </a:r>
            <a:r>
              <a:rPr lang="de-DE" dirty="0"/>
              <a:t> </a:t>
            </a:r>
            <a:r>
              <a:rPr lang="de-DE" dirty="0" err="1"/>
              <a:t>with</a:t>
            </a:r>
            <a:r>
              <a:rPr lang="de-DE" dirty="0"/>
              <a:t> ARM Templates?</a:t>
            </a:r>
          </a:p>
        </p:txBody>
      </p:sp>
      <p:sp>
        <p:nvSpPr>
          <p:cNvPr id="3" name="Inhaltsplatzhalter 2">
            <a:extLst>
              <a:ext uri="{FF2B5EF4-FFF2-40B4-BE49-F238E27FC236}">
                <a16:creationId xmlns:a16="http://schemas.microsoft.com/office/drawing/2014/main" id="{81EA4E80-A67C-4EF3-8C8E-31E19EDF9BD4}"/>
              </a:ext>
            </a:extLst>
          </p:cNvPr>
          <p:cNvSpPr>
            <a:spLocks noGrp="1"/>
          </p:cNvSpPr>
          <p:nvPr>
            <p:ph sz="quarter" idx="10"/>
          </p:nvPr>
        </p:nvSpPr>
        <p:spPr>
          <a:xfrm>
            <a:off x="584200" y="1435100"/>
            <a:ext cx="11018838" cy="2757678"/>
          </a:xfrm>
        </p:spPr>
        <p:txBody>
          <a:bodyPr/>
          <a:lstStyle/>
          <a:p>
            <a:pPr algn="l"/>
            <a:r>
              <a:rPr lang="en-US" b="0" i="0" dirty="0">
                <a:solidFill>
                  <a:srgbClr val="171717"/>
                </a:solidFill>
                <a:effectLst/>
                <a:latin typeface="Segoe UI" panose="020B0502040204020203" pitchFamily="34" charset="0"/>
              </a:rPr>
              <a:t>They continue to function exactly as they always have. You don't need to make any changes. We'll continue to support the underlying ARM template JSON language. Bicep files compile to JSON, and that JSON is sent to Azure for deployment.</a:t>
            </a:r>
          </a:p>
          <a:p>
            <a:pPr algn="l"/>
            <a:r>
              <a:rPr lang="en-US" b="0" i="0" dirty="0">
                <a:solidFill>
                  <a:srgbClr val="171717"/>
                </a:solidFill>
                <a:effectLst/>
                <a:latin typeface="Segoe UI" panose="020B0502040204020203" pitchFamily="34" charset="0"/>
              </a:rPr>
              <a:t>When you're ready, you can </a:t>
            </a:r>
            <a:r>
              <a:rPr lang="en-US" b="0" i="0" u="none" strike="noStrike" dirty="0">
                <a:solidFill>
                  <a:srgbClr val="171717"/>
                </a:solidFill>
                <a:effectLst/>
                <a:latin typeface="Segoe UI" panose="020B0502040204020203" pitchFamily="34" charset="0"/>
                <a:hlinkClick r:id="rId2"/>
              </a:rPr>
              <a:t>decompile the JSON files to Bicep</a:t>
            </a:r>
            <a:r>
              <a:rPr lang="en-US" b="0" i="0" dirty="0">
                <a:solidFill>
                  <a:srgbClr val="171717"/>
                </a:solidFill>
                <a:effectLst/>
                <a:latin typeface="Segoe UI" panose="020B0502040204020203" pitchFamily="34" charset="0"/>
              </a:rPr>
              <a:t>.</a:t>
            </a:r>
          </a:p>
          <a:p>
            <a:endParaRPr lang="de-DE" dirty="0"/>
          </a:p>
        </p:txBody>
      </p:sp>
    </p:spTree>
    <p:extLst>
      <p:ext uri="{BB962C8B-B14F-4D97-AF65-F5344CB8AC3E}">
        <p14:creationId xmlns:p14="http://schemas.microsoft.com/office/powerpoint/2010/main" val="204463583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B70A4F7-0229-42C1-82C2-42DE76686234}"/>
              </a:ext>
            </a:extLst>
          </p:cNvPr>
          <p:cNvSpPr>
            <a:spLocks noGrp="1"/>
          </p:cNvSpPr>
          <p:nvPr>
            <p:ph type="title"/>
          </p:nvPr>
        </p:nvSpPr>
        <p:spPr>
          <a:xfrm>
            <a:off x="588263" y="3150414"/>
            <a:ext cx="3183637" cy="553998"/>
          </a:xfrm>
        </p:spPr>
        <p:txBody>
          <a:bodyPr/>
          <a:lstStyle/>
          <a:p>
            <a:r>
              <a:rPr lang="de-DE" dirty="0"/>
              <a:t>Resources</a:t>
            </a:r>
          </a:p>
        </p:txBody>
      </p:sp>
      <p:sp>
        <p:nvSpPr>
          <p:cNvPr id="6" name="Textplatzhalter 5">
            <a:extLst>
              <a:ext uri="{FF2B5EF4-FFF2-40B4-BE49-F238E27FC236}">
                <a16:creationId xmlns:a16="http://schemas.microsoft.com/office/drawing/2014/main" id="{AF274409-95CF-4AC5-9E51-D5A539A8E304}"/>
              </a:ext>
            </a:extLst>
          </p:cNvPr>
          <p:cNvSpPr>
            <a:spLocks noGrp="1"/>
          </p:cNvSpPr>
          <p:nvPr>
            <p:ph type="body" sz="quarter" idx="10"/>
          </p:nvPr>
        </p:nvSpPr>
        <p:spPr>
          <a:xfrm>
            <a:off x="4938315" y="390057"/>
            <a:ext cx="6669658" cy="6321731"/>
          </a:xfrm>
        </p:spPr>
        <p:txBody>
          <a:bodyPr/>
          <a:lstStyle/>
          <a:p>
            <a:r>
              <a:rPr lang="en-US" dirty="0"/>
              <a:t>Watch the project: </a:t>
            </a:r>
            <a:r>
              <a:rPr lang="en-US" dirty="0">
                <a:hlinkClick r:id="rId2"/>
              </a:rPr>
              <a:t>https://github.com/azure/bicep</a:t>
            </a:r>
            <a:endParaRPr lang="en-US" dirty="0"/>
          </a:p>
          <a:p>
            <a:endParaRPr lang="en-US" dirty="0"/>
          </a:p>
          <a:p>
            <a:r>
              <a:rPr lang="en-US" dirty="0"/>
              <a:t>Microsoft Learn Learning Path</a:t>
            </a:r>
          </a:p>
          <a:p>
            <a:pPr marL="342900" indent="-342900">
              <a:buFont typeface="Arial" panose="020B0604020202020204" pitchFamily="34" charset="0"/>
              <a:buChar char="•"/>
            </a:pPr>
            <a:r>
              <a:rPr lang="en-US" sz="2000" b="0" i="0" u="none" strike="noStrike" dirty="0">
                <a:effectLst/>
                <a:latin typeface="Segoe UI" panose="020B0502040204020203" pitchFamily="34" charset="0"/>
                <a:hlinkClick r:id="rId3"/>
              </a:rPr>
              <a:t>Introduction to infrastructure as code using Bicep</a:t>
            </a:r>
            <a:endParaRPr lang="en-US" sz="2000" b="0" i="0" u="none" strike="noStrike" dirty="0">
              <a:effectLst/>
              <a:latin typeface="Segoe UI" panose="020B0502040204020203" pitchFamily="34" charset="0"/>
            </a:endParaRPr>
          </a:p>
          <a:p>
            <a:pPr marL="342900" indent="-342900">
              <a:buFont typeface="Arial" panose="020B0604020202020204" pitchFamily="34" charset="0"/>
              <a:buChar char="•"/>
            </a:pPr>
            <a:r>
              <a:rPr lang="en-US" sz="2000" b="0" i="0" u="none" strike="noStrike" dirty="0">
                <a:effectLst/>
                <a:latin typeface="Segoe UI" panose="020B0502040204020203" pitchFamily="34" charset="0"/>
                <a:hlinkClick r:id="rId4"/>
              </a:rPr>
              <a:t>Deploy Azure resources by using Bicep templates</a:t>
            </a:r>
            <a:r>
              <a:rPr lang="en-US" sz="2000" b="0" i="0" dirty="0">
                <a:solidFill>
                  <a:srgbClr val="171717"/>
                </a:solidFill>
                <a:effectLst/>
                <a:latin typeface="Segoe UI" panose="020B0502040204020203" pitchFamily="34" charset="0"/>
              </a:rPr>
              <a:t> </a:t>
            </a: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r>
              <a:rPr lang="en-US" sz="2000" b="0" i="0" u="none" strike="noStrike" dirty="0">
                <a:effectLst/>
                <a:latin typeface="Segoe UI" panose="020B0502040204020203" pitchFamily="34" charset="0"/>
                <a:hlinkClick r:id="rId5"/>
              </a:rPr>
              <a:t>Build reusable Bicep templates by using parameters</a:t>
            </a:r>
            <a:endParaRPr lang="en-US" sz="2000" b="0" i="0" u="none" strike="noStrike"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en-US" sz="2000" b="0" i="0" u="none" strike="noStrike" dirty="0">
                <a:effectLst/>
                <a:latin typeface="Segoe UI" panose="020B0502040204020203" pitchFamily="34" charset="0"/>
                <a:hlinkClick r:id="rId6"/>
              </a:rPr>
              <a:t>Build flexible Bicep templates by using conditions and loops</a:t>
            </a: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r>
              <a:rPr lang="en-US" sz="2000" b="0" i="0" u="none" strike="noStrike" dirty="0">
                <a:effectLst/>
                <a:latin typeface="Segoe UI" panose="020B0502040204020203" pitchFamily="34" charset="0"/>
                <a:hlinkClick r:id="rId7"/>
              </a:rPr>
              <a:t>Deploy child and extension resources by using Bicep</a:t>
            </a:r>
            <a:r>
              <a:rPr lang="en-US" sz="2000" b="0" i="0" dirty="0">
                <a:solidFill>
                  <a:srgbClr val="171717"/>
                </a:solidFill>
                <a:effectLst/>
                <a:latin typeface="Segoe UI" panose="020B0502040204020203" pitchFamily="34" charset="0"/>
              </a:rPr>
              <a:t> </a:t>
            </a:r>
          </a:p>
          <a:p>
            <a:pPr marL="342900" indent="-342900">
              <a:buFont typeface="Arial" panose="020B0604020202020204" pitchFamily="34" charset="0"/>
              <a:buChar char="•"/>
            </a:pPr>
            <a:r>
              <a:rPr lang="en-US" sz="2000" b="0" i="0" u="none" strike="noStrike" dirty="0">
                <a:effectLst/>
                <a:latin typeface="Segoe UI" panose="020B0502040204020203" pitchFamily="34" charset="0"/>
                <a:hlinkClick r:id="rId8"/>
              </a:rPr>
              <a:t>Extend templates by using deployment scripts</a:t>
            </a:r>
            <a:r>
              <a:rPr lang="en-US" sz="2000" b="0" i="0" dirty="0">
                <a:solidFill>
                  <a:srgbClr val="171717"/>
                </a:solidFill>
                <a:effectLst/>
                <a:latin typeface="Segoe UI" panose="020B0502040204020203" pitchFamily="34" charset="0"/>
              </a:rPr>
              <a:t> </a:t>
            </a:r>
            <a:endParaRPr lang="en-US" sz="2000" dirty="0"/>
          </a:p>
          <a:p>
            <a:endParaRPr lang="de-DE" dirty="0"/>
          </a:p>
        </p:txBody>
      </p:sp>
    </p:spTree>
    <p:extLst>
      <p:ext uri="{BB962C8B-B14F-4D97-AF65-F5344CB8AC3E}">
        <p14:creationId xmlns:p14="http://schemas.microsoft.com/office/powerpoint/2010/main" val="6738485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IaC in the DevOps Process Spectrum</a:t>
            </a:r>
          </a:p>
        </p:txBody>
      </p:sp>
      <p:sp>
        <p:nvSpPr>
          <p:cNvPr id="4" name="Right Arrow 3"/>
          <p:cNvSpPr/>
          <p:nvPr/>
        </p:nvSpPr>
        <p:spPr bwMode="auto">
          <a:xfrm>
            <a:off x="493345" y="1189494"/>
            <a:ext cx="11280012" cy="1371530"/>
          </a:xfrm>
          <a:prstGeom prst="rightArrow">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529" dirty="0">
                <a:gradFill>
                  <a:gsLst>
                    <a:gs pos="0">
                      <a:srgbClr val="FFFFFF"/>
                    </a:gs>
                    <a:gs pos="100000">
                      <a:srgbClr val="FFFFFF"/>
                    </a:gs>
                  </a:gsLst>
                  <a:lin ang="5400000" scaled="0"/>
                </a:gradFill>
              </a:rPr>
              <a:t>Tools and Technologies</a:t>
            </a:r>
          </a:p>
        </p:txBody>
      </p:sp>
      <p:sp>
        <p:nvSpPr>
          <p:cNvPr id="7" name="Chevron 6"/>
          <p:cNvSpPr/>
          <p:nvPr/>
        </p:nvSpPr>
        <p:spPr bwMode="auto">
          <a:xfrm>
            <a:off x="2968966" y="2309255"/>
            <a:ext cx="475105" cy="475105"/>
          </a:xfrm>
          <a:prstGeom prst="chevron">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8" name="Picture 7" descr="CloudForm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87" y="4201709"/>
            <a:ext cx="717140" cy="717140"/>
          </a:xfrm>
          <a:prstGeom prst="rect">
            <a:avLst/>
          </a:prstGeom>
        </p:spPr>
      </p:pic>
      <p:pic>
        <p:nvPicPr>
          <p:cNvPr id="9" name="Picture 8"/>
          <p:cNvPicPr>
            <a:picLocks noChangeAspect="1"/>
          </p:cNvPicPr>
          <p:nvPr/>
        </p:nvPicPr>
        <p:blipFill>
          <a:blip r:embed="rId4"/>
          <a:stretch>
            <a:fillRect/>
          </a:stretch>
        </p:blipFill>
        <p:spPr>
          <a:xfrm>
            <a:off x="647387" y="3196199"/>
            <a:ext cx="639451" cy="639451"/>
          </a:xfrm>
          <a:prstGeom prst="rect">
            <a:avLst/>
          </a:prstGeom>
          <a:solidFill>
            <a:schemeClr val="tx1"/>
          </a:solidFill>
        </p:spPr>
      </p:pic>
      <p:pic>
        <p:nvPicPr>
          <p:cNvPr id="11" name="Picture 10"/>
          <p:cNvPicPr>
            <a:picLocks noChangeAspect="1"/>
          </p:cNvPicPr>
          <p:nvPr/>
        </p:nvPicPr>
        <p:blipFill>
          <a:blip r:embed="rId5"/>
          <a:stretch>
            <a:fillRect/>
          </a:stretch>
        </p:blipFill>
        <p:spPr>
          <a:xfrm>
            <a:off x="591087" y="5147148"/>
            <a:ext cx="752052" cy="669796"/>
          </a:xfrm>
          <a:prstGeom prst="rect">
            <a:avLst/>
          </a:prstGeom>
        </p:spPr>
      </p:pic>
      <p:sp>
        <p:nvSpPr>
          <p:cNvPr id="12" name="Chevron 11"/>
          <p:cNvSpPr/>
          <p:nvPr/>
        </p:nvSpPr>
        <p:spPr bwMode="auto">
          <a:xfrm>
            <a:off x="6674664" y="2323471"/>
            <a:ext cx="475105" cy="475105"/>
          </a:xfrm>
          <a:prstGeom prst="chevron">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3" name="Right Brace 12"/>
          <p:cNvSpPr/>
          <p:nvPr/>
        </p:nvSpPr>
        <p:spPr>
          <a:xfrm rot="5400000">
            <a:off x="1558313" y="1840181"/>
            <a:ext cx="315295" cy="2018072"/>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14" name="Right Brace 13"/>
          <p:cNvSpPr/>
          <p:nvPr/>
        </p:nvSpPr>
        <p:spPr>
          <a:xfrm rot="5400000">
            <a:off x="4860959" y="1370243"/>
            <a:ext cx="307051" cy="2949707"/>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15" name="Right Brace 14"/>
          <p:cNvSpPr/>
          <p:nvPr/>
        </p:nvSpPr>
        <p:spPr>
          <a:xfrm rot="5400000">
            <a:off x="8981507" y="1009914"/>
            <a:ext cx="319415" cy="367448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16" name="TextBox 15"/>
          <p:cNvSpPr txBox="1"/>
          <p:nvPr/>
        </p:nvSpPr>
        <p:spPr>
          <a:xfrm>
            <a:off x="736323" y="2241697"/>
            <a:ext cx="1959273"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Core/Native</a:t>
            </a:r>
          </a:p>
        </p:txBody>
      </p:sp>
      <p:sp>
        <p:nvSpPr>
          <p:cNvPr id="17" name="TextBox 16"/>
          <p:cNvSpPr txBox="1"/>
          <p:nvPr/>
        </p:nvSpPr>
        <p:spPr>
          <a:xfrm>
            <a:off x="3559371" y="2277153"/>
            <a:ext cx="2901602"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Operational Config</a:t>
            </a:r>
          </a:p>
        </p:txBody>
      </p:sp>
      <p:sp>
        <p:nvSpPr>
          <p:cNvPr id="18" name="TextBox 17"/>
          <p:cNvSpPr txBox="1"/>
          <p:nvPr/>
        </p:nvSpPr>
        <p:spPr>
          <a:xfrm>
            <a:off x="7192091" y="2277153"/>
            <a:ext cx="395126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Cont. Integration / Deploy</a:t>
            </a:r>
          </a:p>
        </p:txBody>
      </p:sp>
      <p:pic>
        <p:nvPicPr>
          <p:cNvPr id="19" name="Picture 18"/>
          <p:cNvPicPr>
            <a:picLocks noChangeAspect="1"/>
          </p:cNvPicPr>
          <p:nvPr/>
        </p:nvPicPr>
        <p:blipFill>
          <a:blip r:embed="rId6"/>
          <a:stretch>
            <a:fillRect/>
          </a:stretch>
        </p:blipFill>
        <p:spPr>
          <a:xfrm>
            <a:off x="3780236" y="3468235"/>
            <a:ext cx="709670" cy="831061"/>
          </a:xfrm>
          <a:prstGeom prst="rect">
            <a:avLst/>
          </a:prstGeom>
        </p:spPr>
      </p:pic>
      <p:pic>
        <p:nvPicPr>
          <p:cNvPr id="20" name="Picture 19"/>
          <p:cNvPicPr>
            <a:picLocks noChangeAspect="1"/>
          </p:cNvPicPr>
          <p:nvPr/>
        </p:nvPicPr>
        <p:blipFill>
          <a:blip r:embed="rId7"/>
          <a:stretch>
            <a:fillRect/>
          </a:stretch>
        </p:blipFill>
        <p:spPr>
          <a:xfrm>
            <a:off x="4900767" y="3468235"/>
            <a:ext cx="1680797" cy="429537"/>
          </a:xfrm>
          <a:prstGeom prst="rect">
            <a:avLst/>
          </a:prstGeom>
        </p:spPr>
      </p:pic>
      <p:pic>
        <p:nvPicPr>
          <p:cNvPr id="22" name="Picture 21"/>
          <p:cNvPicPr>
            <a:picLocks noChangeAspect="1"/>
          </p:cNvPicPr>
          <p:nvPr/>
        </p:nvPicPr>
        <p:blipFill>
          <a:blip r:embed="rId8"/>
          <a:stretch>
            <a:fillRect/>
          </a:stretch>
        </p:blipFill>
        <p:spPr>
          <a:xfrm>
            <a:off x="5406556" y="4201710"/>
            <a:ext cx="1196757" cy="945438"/>
          </a:xfrm>
          <a:prstGeom prst="rect">
            <a:avLst/>
          </a:prstGeom>
        </p:spPr>
      </p:pic>
      <p:pic>
        <p:nvPicPr>
          <p:cNvPr id="25" name="Picture 24"/>
          <p:cNvPicPr>
            <a:picLocks noChangeAspect="1"/>
          </p:cNvPicPr>
          <p:nvPr/>
        </p:nvPicPr>
        <p:blipFill>
          <a:blip r:embed="rId9"/>
          <a:stretch>
            <a:fillRect/>
          </a:stretch>
        </p:blipFill>
        <p:spPr>
          <a:xfrm>
            <a:off x="3444071" y="4572353"/>
            <a:ext cx="1796235" cy="574795"/>
          </a:xfrm>
          <a:prstGeom prst="rect">
            <a:avLst/>
          </a:prstGeom>
        </p:spPr>
      </p:pic>
      <p:pic>
        <p:nvPicPr>
          <p:cNvPr id="27" name="Picture 26"/>
          <p:cNvPicPr>
            <a:picLocks noChangeAspect="1"/>
          </p:cNvPicPr>
          <p:nvPr/>
        </p:nvPicPr>
        <p:blipFill>
          <a:blip r:embed="rId10"/>
          <a:stretch>
            <a:fillRect/>
          </a:stretch>
        </p:blipFill>
        <p:spPr>
          <a:xfrm>
            <a:off x="7600095" y="3158134"/>
            <a:ext cx="1252519" cy="939389"/>
          </a:xfrm>
          <a:prstGeom prst="rect">
            <a:avLst/>
          </a:prstGeom>
        </p:spPr>
      </p:pic>
      <p:pic>
        <p:nvPicPr>
          <p:cNvPr id="30" name="Picture 29"/>
          <p:cNvPicPr>
            <a:picLocks noChangeAspect="1"/>
          </p:cNvPicPr>
          <p:nvPr/>
        </p:nvPicPr>
        <p:blipFill>
          <a:blip r:embed="rId11"/>
          <a:stretch>
            <a:fillRect/>
          </a:stretch>
        </p:blipFill>
        <p:spPr>
          <a:xfrm>
            <a:off x="9167722" y="4315088"/>
            <a:ext cx="1951628" cy="533445"/>
          </a:xfrm>
          <a:prstGeom prst="rect">
            <a:avLst/>
          </a:prstGeom>
        </p:spPr>
      </p:pic>
      <p:pic>
        <p:nvPicPr>
          <p:cNvPr id="31" name="Picture 30"/>
          <p:cNvPicPr>
            <a:picLocks noChangeAspect="1"/>
          </p:cNvPicPr>
          <p:nvPr/>
        </p:nvPicPr>
        <p:blipFill>
          <a:blip r:embed="rId12"/>
          <a:stretch>
            <a:fillRect/>
          </a:stretch>
        </p:blipFill>
        <p:spPr>
          <a:xfrm>
            <a:off x="7221643" y="4309789"/>
            <a:ext cx="1667903" cy="561527"/>
          </a:xfrm>
          <a:prstGeom prst="rect">
            <a:avLst/>
          </a:prstGeom>
        </p:spPr>
      </p:pic>
      <p:pic>
        <p:nvPicPr>
          <p:cNvPr id="32" name="Picture 31"/>
          <p:cNvPicPr>
            <a:picLocks noChangeAspect="1"/>
          </p:cNvPicPr>
          <p:nvPr/>
        </p:nvPicPr>
        <p:blipFill>
          <a:blip r:embed="rId13"/>
          <a:stretch>
            <a:fillRect/>
          </a:stretch>
        </p:blipFill>
        <p:spPr>
          <a:xfrm>
            <a:off x="7463415" y="5040339"/>
            <a:ext cx="857190" cy="857190"/>
          </a:xfrm>
          <a:prstGeom prst="rect">
            <a:avLst/>
          </a:prstGeom>
        </p:spPr>
      </p:pic>
      <p:sp>
        <p:nvSpPr>
          <p:cNvPr id="33" name="TextBox 32"/>
          <p:cNvSpPr txBox="1"/>
          <p:nvPr/>
        </p:nvSpPr>
        <p:spPr>
          <a:xfrm>
            <a:off x="967113" y="5963186"/>
            <a:ext cx="1610716" cy="615522"/>
          </a:xfrm>
          <a:prstGeom prst="rect">
            <a:avLst/>
          </a:prstGeom>
          <a:noFill/>
        </p:spPr>
        <p:txBody>
          <a:bodyPr wrap="none" lIns="179285" tIns="143428" rIns="179285" bIns="143428" rtlCol="0">
            <a:spAutoFit/>
          </a:bodyPr>
          <a:lstStyle/>
          <a:p>
            <a:pPr>
              <a:lnSpc>
                <a:spcPct val="90000"/>
              </a:lnSpc>
              <a:spcAft>
                <a:spcPts val="588"/>
              </a:spcAft>
            </a:pPr>
            <a:r>
              <a:rPr lang="en-US" sz="2353" b="1" dirty="0"/>
              <a:t>Platform</a:t>
            </a:r>
          </a:p>
        </p:txBody>
      </p:sp>
      <p:sp>
        <p:nvSpPr>
          <p:cNvPr id="34" name="TextBox 33"/>
          <p:cNvSpPr txBox="1"/>
          <p:nvPr/>
        </p:nvSpPr>
        <p:spPr>
          <a:xfrm>
            <a:off x="8369298" y="5987076"/>
            <a:ext cx="1631836" cy="615522"/>
          </a:xfrm>
          <a:prstGeom prst="rect">
            <a:avLst/>
          </a:prstGeom>
          <a:noFill/>
        </p:spPr>
        <p:txBody>
          <a:bodyPr wrap="none" lIns="179285" tIns="143428" rIns="179285" bIns="143428" rtlCol="0">
            <a:spAutoFit/>
          </a:bodyPr>
          <a:lstStyle/>
          <a:p>
            <a:pPr>
              <a:lnSpc>
                <a:spcPct val="90000"/>
              </a:lnSpc>
              <a:spcAft>
                <a:spcPts val="588"/>
              </a:spcAft>
            </a:pPr>
            <a:r>
              <a:rPr lang="en-US" sz="2353" b="1" dirty="0"/>
              <a:t>App/Dev</a:t>
            </a:r>
          </a:p>
        </p:txBody>
      </p:sp>
      <p:sp>
        <p:nvSpPr>
          <p:cNvPr id="35" name="TextBox 34"/>
          <p:cNvSpPr txBox="1"/>
          <p:nvPr/>
        </p:nvSpPr>
        <p:spPr>
          <a:xfrm>
            <a:off x="4577084" y="5963186"/>
            <a:ext cx="1267251" cy="615522"/>
          </a:xfrm>
          <a:prstGeom prst="rect">
            <a:avLst/>
          </a:prstGeom>
          <a:noFill/>
        </p:spPr>
        <p:txBody>
          <a:bodyPr wrap="none" lIns="179285" tIns="143428" rIns="179285" bIns="143428" rtlCol="0">
            <a:spAutoFit/>
          </a:bodyPr>
          <a:lstStyle/>
          <a:p>
            <a:pPr>
              <a:lnSpc>
                <a:spcPct val="90000"/>
              </a:lnSpc>
              <a:spcAft>
                <a:spcPts val="588"/>
              </a:spcAft>
            </a:pPr>
            <a:r>
              <a:rPr lang="en-US" sz="2353" b="1" dirty="0"/>
              <a:t>IT Ops</a:t>
            </a:r>
          </a:p>
        </p:txBody>
      </p:sp>
      <p:pic>
        <p:nvPicPr>
          <p:cNvPr id="38" name="Picture 37"/>
          <p:cNvPicPr>
            <a:picLocks noChangeAspect="1"/>
          </p:cNvPicPr>
          <p:nvPr/>
        </p:nvPicPr>
        <p:blipFill>
          <a:blip r:embed="rId14"/>
          <a:stretch>
            <a:fillRect/>
          </a:stretch>
        </p:blipFill>
        <p:spPr>
          <a:xfrm>
            <a:off x="3763519" y="5254191"/>
            <a:ext cx="764951" cy="764951"/>
          </a:xfrm>
          <a:prstGeom prst="rect">
            <a:avLst/>
          </a:prstGeom>
          <a:solidFill>
            <a:schemeClr val="tx1"/>
          </a:solidFill>
        </p:spPr>
      </p:pic>
      <p:pic>
        <p:nvPicPr>
          <p:cNvPr id="39" name="Picture 38"/>
          <p:cNvPicPr>
            <a:picLocks noChangeAspect="1"/>
          </p:cNvPicPr>
          <p:nvPr/>
        </p:nvPicPr>
        <p:blipFill>
          <a:blip r:embed="rId15"/>
          <a:stretch>
            <a:fillRect/>
          </a:stretch>
        </p:blipFill>
        <p:spPr>
          <a:xfrm>
            <a:off x="8634576" y="5040179"/>
            <a:ext cx="2224271" cy="715344"/>
          </a:xfrm>
          <a:prstGeom prst="rect">
            <a:avLst/>
          </a:prstGeom>
        </p:spPr>
      </p:pic>
      <p:sp>
        <p:nvSpPr>
          <p:cNvPr id="40" name="TextBox 39"/>
          <p:cNvSpPr txBox="1"/>
          <p:nvPr/>
        </p:nvSpPr>
        <p:spPr>
          <a:xfrm>
            <a:off x="1438361" y="3166901"/>
            <a:ext cx="1727824" cy="799575"/>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Azure Resource</a:t>
            </a:r>
          </a:p>
          <a:p>
            <a:pPr algn="ctr">
              <a:lnSpc>
                <a:spcPct val="90000"/>
              </a:lnSpc>
              <a:spcAft>
                <a:spcPts val="588"/>
              </a:spcAft>
            </a:pPr>
            <a:r>
              <a:rPr lang="en-US" sz="1568" dirty="0">
                <a:gradFill>
                  <a:gsLst>
                    <a:gs pos="2917">
                      <a:schemeClr val="tx1"/>
                    </a:gs>
                    <a:gs pos="30000">
                      <a:schemeClr val="tx1"/>
                    </a:gs>
                  </a:gsLst>
                  <a:lin ang="5400000" scaled="0"/>
                </a:gradFill>
              </a:rPr>
              <a:t>Manager</a:t>
            </a:r>
          </a:p>
        </p:txBody>
      </p:sp>
      <p:sp>
        <p:nvSpPr>
          <p:cNvPr id="41" name="TextBox 40"/>
          <p:cNvSpPr txBox="1"/>
          <p:nvPr/>
        </p:nvSpPr>
        <p:spPr>
          <a:xfrm>
            <a:off x="1388888" y="4102605"/>
            <a:ext cx="1793322" cy="799575"/>
          </a:xfrm>
          <a:prstGeom prst="rect">
            <a:avLst/>
          </a:prstGeom>
          <a:noFill/>
        </p:spPr>
        <p:txBody>
          <a:bodyPr wrap="none" lIns="179285" tIns="143428" rIns="179285" bIns="143428" rtlCol="0">
            <a:spAutoFit/>
          </a:bodyPr>
          <a:lstStyle/>
          <a:p>
            <a:pPr algn="ctr">
              <a:lnSpc>
                <a:spcPct val="90000"/>
              </a:lnSpc>
              <a:spcAft>
                <a:spcPts val="588"/>
              </a:spcAft>
            </a:pPr>
            <a:r>
              <a:rPr lang="en-US" sz="1568" dirty="0">
                <a:gradFill>
                  <a:gsLst>
                    <a:gs pos="2917">
                      <a:schemeClr val="tx1"/>
                    </a:gs>
                    <a:gs pos="30000">
                      <a:schemeClr val="tx1"/>
                    </a:gs>
                  </a:gsLst>
                  <a:lin ang="5400000" scaled="0"/>
                </a:gradFill>
              </a:rPr>
              <a:t>AWS </a:t>
            </a:r>
          </a:p>
          <a:p>
            <a:pPr algn="ctr">
              <a:lnSpc>
                <a:spcPct val="90000"/>
              </a:lnSpc>
              <a:spcAft>
                <a:spcPts val="588"/>
              </a:spcAft>
            </a:pPr>
            <a:r>
              <a:rPr lang="en-US" sz="1568" dirty="0">
                <a:gradFill>
                  <a:gsLst>
                    <a:gs pos="2917">
                      <a:schemeClr val="tx1"/>
                    </a:gs>
                    <a:gs pos="30000">
                      <a:schemeClr val="tx1"/>
                    </a:gs>
                  </a:gsLst>
                  <a:lin ang="5400000" scaled="0"/>
                </a:gradFill>
              </a:rPr>
              <a:t>CloudFormation</a:t>
            </a:r>
          </a:p>
        </p:txBody>
      </p:sp>
      <p:sp>
        <p:nvSpPr>
          <p:cNvPr id="42" name="TextBox 41"/>
          <p:cNvSpPr txBox="1"/>
          <p:nvPr/>
        </p:nvSpPr>
        <p:spPr>
          <a:xfrm>
            <a:off x="1208223" y="5102733"/>
            <a:ext cx="2150428" cy="799575"/>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Google Deployment</a:t>
            </a:r>
          </a:p>
          <a:p>
            <a:pPr algn="ctr">
              <a:lnSpc>
                <a:spcPct val="90000"/>
              </a:lnSpc>
              <a:spcAft>
                <a:spcPts val="588"/>
              </a:spcAft>
            </a:pPr>
            <a:r>
              <a:rPr lang="en-US" sz="1568" dirty="0">
                <a:gradFill>
                  <a:gsLst>
                    <a:gs pos="2917">
                      <a:schemeClr val="tx1"/>
                    </a:gs>
                    <a:gs pos="30000">
                      <a:schemeClr val="tx1"/>
                    </a:gs>
                  </a:gsLst>
                  <a:lin ang="5400000" scaled="0"/>
                </a:gradFill>
              </a:rPr>
              <a:t>Manager</a:t>
            </a:r>
          </a:p>
        </p:txBody>
      </p:sp>
      <p:sp>
        <p:nvSpPr>
          <p:cNvPr id="43" name="TextBox 42"/>
          <p:cNvSpPr txBox="1"/>
          <p:nvPr/>
        </p:nvSpPr>
        <p:spPr>
          <a:xfrm>
            <a:off x="5144086" y="5180373"/>
            <a:ext cx="1429114" cy="1010783"/>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Desired State</a:t>
            </a:r>
          </a:p>
          <a:p>
            <a:pPr algn="ctr">
              <a:lnSpc>
                <a:spcPct val="90000"/>
              </a:lnSpc>
              <a:spcAft>
                <a:spcPts val="588"/>
              </a:spcAft>
            </a:pPr>
            <a:r>
              <a:rPr lang="en-US" sz="1372" dirty="0">
                <a:gradFill>
                  <a:gsLst>
                    <a:gs pos="2917">
                      <a:schemeClr val="tx1"/>
                    </a:gs>
                    <a:gs pos="30000">
                      <a:schemeClr val="tx1"/>
                    </a:gs>
                  </a:gsLst>
                  <a:lin ang="5400000" scaled="0"/>
                </a:gradFill>
              </a:rPr>
              <a:t>Configuration</a:t>
            </a:r>
          </a:p>
          <a:p>
            <a:pPr algn="ctr">
              <a:lnSpc>
                <a:spcPct val="90000"/>
              </a:lnSpc>
              <a:spcAft>
                <a:spcPts val="588"/>
              </a:spcAft>
            </a:pPr>
            <a:r>
              <a:rPr lang="en-US" sz="1372" dirty="0">
                <a:gradFill>
                  <a:gsLst>
                    <a:gs pos="2917">
                      <a:schemeClr val="tx1"/>
                    </a:gs>
                    <a:gs pos="30000">
                      <a:schemeClr val="tx1"/>
                    </a:gs>
                  </a:gsLst>
                  <a:lin ang="5400000" scaled="0"/>
                </a:gradFill>
              </a:rPr>
              <a:t>(DSC)</a:t>
            </a:r>
          </a:p>
        </p:txBody>
      </p:sp>
      <p:pic>
        <p:nvPicPr>
          <p:cNvPr id="45" name="Picture 44"/>
          <p:cNvPicPr>
            <a:picLocks noChangeAspect="1"/>
          </p:cNvPicPr>
          <p:nvPr/>
        </p:nvPicPr>
        <p:blipFill>
          <a:blip r:embed="rId16"/>
          <a:stretch>
            <a:fillRect/>
          </a:stretch>
        </p:blipFill>
        <p:spPr>
          <a:xfrm>
            <a:off x="8934679" y="3196200"/>
            <a:ext cx="1568974" cy="701573"/>
          </a:xfrm>
          <a:prstGeom prst="rect">
            <a:avLst/>
          </a:prstGeom>
        </p:spPr>
      </p:pic>
    </p:spTree>
    <p:extLst>
      <p:ext uri="{BB962C8B-B14F-4D97-AF65-F5344CB8AC3E}">
        <p14:creationId xmlns:p14="http://schemas.microsoft.com/office/powerpoint/2010/main" val="2895125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1000"/>
                                        <p:tgtEl>
                                          <p:spTgt spid="40"/>
                                        </p:tgtEl>
                                      </p:cBhvr>
                                    </p:animEffect>
                                    <p:anim calcmode="lin" valueType="num">
                                      <p:cBhvr>
                                        <p:cTn id="38" dur="1000" fill="hold"/>
                                        <p:tgtEl>
                                          <p:spTgt spid="40"/>
                                        </p:tgtEl>
                                        <p:attrNameLst>
                                          <p:attrName>ppt_x</p:attrName>
                                        </p:attrNameLst>
                                      </p:cBhvr>
                                      <p:tavLst>
                                        <p:tav tm="0">
                                          <p:val>
                                            <p:strVal val="#ppt_x"/>
                                          </p:val>
                                        </p:tav>
                                        <p:tav tm="100000">
                                          <p:val>
                                            <p:strVal val="#ppt_x"/>
                                          </p:val>
                                        </p:tav>
                                      </p:tavLst>
                                    </p:anim>
                                    <p:anim calcmode="lin" valueType="num">
                                      <p:cBhvr>
                                        <p:cTn id="39" dur="1000" fill="hold"/>
                                        <p:tgtEl>
                                          <p:spTgt spid="4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1000"/>
                                        <p:tgtEl>
                                          <p:spTgt spid="41"/>
                                        </p:tgtEl>
                                      </p:cBhvr>
                                    </p:animEffect>
                                    <p:anim calcmode="lin" valueType="num">
                                      <p:cBhvr>
                                        <p:cTn id="48" dur="1000" fill="hold"/>
                                        <p:tgtEl>
                                          <p:spTgt spid="41"/>
                                        </p:tgtEl>
                                        <p:attrNameLst>
                                          <p:attrName>ppt_x</p:attrName>
                                        </p:attrNameLst>
                                      </p:cBhvr>
                                      <p:tavLst>
                                        <p:tav tm="0">
                                          <p:val>
                                            <p:strVal val="#ppt_x"/>
                                          </p:val>
                                        </p:tav>
                                        <p:tav tm="100000">
                                          <p:val>
                                            <p:strVal val="#ppt_x"/>
                                          </p:val>
                                        </p:tav>
                                      </p:tavLst>
                                    </p:anim>
                                    <p:anim calcmode="lin" valueType="num">
                                      <p:cBhvr>
                                        <p:cTn id="49" dur="1000" fill="hold"/>
                                        <p:tgtEl>
                                          <p:spTgt spid="4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1000"/>
                                        <p:tgtEl>
                                          <p:spTgt spid="42"/>
                                        </p:tgtEl>
                                      </p:cBhvr>
                                    </p:animEffect>
                                    <p:anim calcmode="lin" valueType="num">
                                      <p:cBhvr>
                                        <p:cTn id="58" dur="1000" fill="hold"/>
                                        <p:tgtEl>
                                          <p:spTgt spid="42"/>
                                        </p:tgtEl>
                                        <p:attrNameLst>
                                          <p:attrName>ppt_x</p:attrName>
                                        </p:attrNameLst>
                                      </p:cBhvr>
                                      <p:tavLst>
                                        <p:tav tm="0">
                                          <p:val>
                                            <p:strVal val="#ppt_x"/>
                                          </p:val>
                                        </p:tav>
                                        <p:tav tm="100000">
                                          <p:val>
                                            <p:strVal val="#ppt_x"/>
                                          </p:val>
                                        </p:tav>
                                      </p:tavLst>
                                    </p:anim>
                                    <p:anim calcmode="lin" valueType="num">
                                      <p:cBhvr>
                                        <p:cTn id="5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1000"/>
                                        <p:tgtEl>
                                          <p:spTgt spid="19"/>
                                        </p:tgtEl>
                                      </p:cBhvr>
                                    </p:animEffect>
                                    <p:anim calcmode="lin" valueType="num">
                                      <p:cBhvr>
                                        <p:cTn id="69" dur="1000" fill="hold"/>
                                        <p:tgtEl>
                                          <p:spTgt spid="19"/>
                                        </p:tgtEl>
                                        <p:attrNameLst>
                                          <p:attrName>ppt_x</p:attrName>
                                        </p:attrNameLst>
                                      </p:cBhvr>
                                      <p:tavLst>
                                        <p:tav tm="0">
                                          <p:val>
                                            <p:strVal val="#ppt_x"/>
                                          </p:val>
                                        </p:tav>
                                        <p:tav tm="100000">
                                          <p:val>
                                            <p:strVal val="#ppt_x"/>
                                          </p:val>
                                        </p:tav>
                                      </p:tavLst>
                                    </p:anim>
                                    <p:anim calcmode="lin" valueType="num">
                                      <p:cBhvr>
                                        <p:cTn id="70" dur="1000" fill="hold"/>
                                        <p:tgtEl>
                                          <p:spTgt spid="19"/>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000"/>
                                        <p:tgtEl>
                                          <p:spTgt spid="20"/>
                                        </p:tgtEl>
                                      </p:cBhvr>
                                    </p:animEffect>
                                    <p:anim calcmode="lin" valueType="num">
                                      <p:cBhvr>
                                        <p:cTn id="74" dur="1000" fill="hold"/>
                                        <p:tgtEl>
                                          <p:spTgt spid="20"/>
                                        </p:tgtEl>
                                        <p:attrNameLst>
                                          <p:attrName>ppt_x</p:attrName>
                                        </p:attrNameLst>
                                      </p:cBhvr>
                                      <p:tavLst>
                                        <p:tav tm="0">
                                          <p:val>
                                            <p:strVal val="#ppt_x"/>
                                          </p:val>
                                        </p:tav>
                                        <p:tav tm="100000">
                                          <p:val>
                                            <p:strVal val="#ppt_x"/>
                                          </p:val>
                                        </p:tav>
                                      </p:tavLst>
                                    </p:anim>
                                    <p:anim calcmode="lin" valueType="num">
                                      <p:cBhvr>
                                        <p:cTn id="75" dur="1000" fill="hold"/>
                                        <p:tgtEl>
                                          <p:spTgt spid="20"/>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anim calcmode="lin" valueType="num">
                                      <p:cBhvr>
                                        <p:cTn id="79" dur="1000" fill="hold"/>
                                        <p:tgtEl>
                                          <p:spTgt spid="25"/>
                                        </p:tgtEl>
                                        <p:attrNameLst>
                                          <p:attrName>ppt_x</p:attrName>
                                        </p:attrNameLst>
                                      </p:cBhvr>
                                      <p:tavLst>
                                        <p:tav tm="0">
                                          <p:val>
                                            <p:strVal val="#ppt_x"/>
                                          </p:val>
                                        </p:tav>
                                        <p:tav tm="100000">
                                          <p:val>
                                            <p:strVal val="#ppt_x"/>
                                          </p:val>
                                        </p:tav>
                                      </p:tavLst>
                                    </p:anim>
                                    <p:anim calcmode="lin" valueType="num">
                                      <p:cBhvr>
                                        <p:cTn id="80" dur="1000" fill="hold"/>
                                        <p:tgtEl>
                                          <p:spTgt spid="25"/>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1000"/>
                                        <p:tgtEl>
                                          <p:spTgt spid="22"/>
                                        </p:tgtEl>
                                      </p:cBhvr>
                                    </p:animEffect>
                                    <p:anim calcmode="lin" valueType="num">
                                      <p:cBhvr>
                                        <p:cTn id="84" dur="1000" fill="hold"/>
                                        <p:tgtEl>
                                          <p:spTgt spid="22"/>
                                        </p:tgtEl>
                                        <p:attrNameLst>
                                          <p:attrName>ppt_x</p:attrName>
                                        </p:attrNameLst>
                                      </p:cBhvr>
                                      <p:tavLst>
                                        <p:tav tm="0">
                                          <p:val>
                                            <p:strVal val="#ppt_x"/>
                                          </p:val>
                                        </p:tav>
                                        <p:tav tm="100000">
                                          <p:val>
                                            <p:strVal val="#ppt_x"/>
                                          </p:val>
                                        </p:tav>
                                      </p:tavLst>
                                    </p:anim>
                                    <p:anim calcmode="lin" valueType="num">
                                      <p:cBhvr>
                                        <p:cTn id="85" dur="1000" fill="hold"/>
                                        <p:tgtEl>
                                          <p:spTgt spid="22"/>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1000"/>
                                        <p:tgtEl>
                                          <p:spTgt spid="38"/>
                                        </p:tgtEl>
                                      </p:cBhvr>
                                    </p:animEffect>
                                    <p:anim calcmode="lin" valueType="num">
                                      <p:cBhvr>
                                        <p:cTn id="89" dur="1000" fill="hold"/>
                                        <p:tgtEl>
                                          <p:spTgt spid="38"/>
                                        </p:tgtEl>
                                        <p:attrNameLst>
                                          <p:attrName>ppt_x</p:attrName>
                                        </p:attrNameLst>
                                      </p:cBhvr>
                                      <p:tavLst>
                                        <p:tav tm="0">
                                          <p:val>
                                            <p:strVal val="#ppt_x"/>
                                          </p:val>
                                        </p:tav>
                                        <p:tav tm="100000">
                                          <p:val>
                                            <p:strVal val="#ppt_x"/>
                                          </p:val>
                                        </p:tav>
                                      </p:tavLst>
                                    </p:anim>
                                    <p:anim calcmode="lin" valueType="num">
                                      <p:cBhvr>
                                        <p:cTn id="90" dur="1000" fill="hold"/>
                                        <p:tgtEl>
                                          <p:spTgt spid="38"/>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1000"/>
                                        <p:tgtEl>
                                          <p:spTgt spid="43"/>
                                        </p:tgtEl>
                                      </p:cBhvr>
                                    </p:animEffect>
                                    <p:anim calcmode="lin" valueType="num">
                                      <p:cBhvr>
                                        <p:cTn id="94" dur="1000" fill="hold"/>
                                        <p:tgtEl>
                                          <p:spTgt spid="43"/>
                                        </p:tgtEl>
                                        <p:attrNameLst>
                                          <p:attrName>ppt_x</p:attrName>
                                        </p:attrNameLst>
                                      </p:cBhvr>
                                      <p:tavLst>
                                        <p:tav tm="0">
                                          <p:val>
                                            <p:strVal val="#ppt_x"/>
                                          </p:val>
                                        </p:tav>
                                        <p:tav tm="100000">
                                          <p:val>
                                            <p:strVal val="#ppt_x"/>
                                          </p:val>
                                        </p:tav>
                                      </p:tavLst>
                                    </p:anim>
                                    <p:anim calcmode="lin" valueType="num">
                                      <p:cBhvr>
                                        <p:cTn id="95"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15"/>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1000"/>
                                        <p:tgtEl>
                                          <p:spTgt spid="27"/>
                                        </p:tgtEl>
                                      </p:cBhvr>
                                    </p:animEffect>
                                    <p:anim calcmode="lin" valueType="num">
                                      <p:cBhvr>
                                        <p:cTn id="105" dur="1000" fill="hold"/>
                                        <p:tgtEl>
                                          <p:spTgt spid="27"/>
                                        </p:tgtEl>
                                        <p:attrNameLst>
                                          <p:attrName>ppt_x</p:attrName>
                                        </p:attrNameLst>
                                      </p:cBhvr>
                                      <p:tavLst>
                                        <p:tav tm="0">
                                          <p:val>
                                            <p:strVal val="#ppt_x"/>
                                          </p:val>
                                        </p:tav>
                                        <p:tav tm="100000">
                                          <p:val>
                                            <p:strVal val="#ppt_x"/>
                                          </p:val>
                                        </p:tav>
                                      </p:tavLst>
                                    </p:anim>
                                    <p:anim calcmode="lin" valueType="num">
                                      <p:cBhvr>
                                        <p:cTn id="106" dur="1000" fill="hold"/>
                                        <p:tgtEl>
                                          <p:spTgt spid="27"/>
                                        </p:tgtEl>
                                        <p:attrNameLst>
                                          <p:attrName>ppt_y</p:attrName>
                                        </p:attrNameLst>
                                      </p:cBhvr>
                                      <p:tavLst>
                                        <p:tav tm="0">
                                          <p:val>
                                            <p:strVal val="#ppt_y+.1"/>
                                          </p:val>
                                        </p:tav>
                                        <p:tav tm="100000">
                                          <p:val>
                                            <p:strVal val="#ppt_y"/>
                                          </p:val>
                                        </p:tav>
                                      </p:tavLst>
                                    </p:anim>
                                  </p:childTnLst>
                                </p:cTn>
                              </p:par>
                              <p:par>
                                <p:cTn id="107" presetID="42" presetClass="entr" presetSubtype="0" fill="hold"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1000"/>
                                        <p:tgtEl>
                                          <p:spTgt spid="45"/>
                                        </p:tgtEl>
                                      </p:cBhvr>
                                    </p:animEffect>
                                    <p:anim calcmode="lin" valueType="num">
                                      <p:cBhvr>
                                        <p:cTn id="110" dur="1000" fill="hold"/>
                                        <p:tgtEl>
                                          <p:spTgt spid="45"/>
                                        </p:tgtEl>
                                        <p:attrNameLst>
                                          <p:attrName>ppt_x</p:attrName>
                                        </p:attrNameLst>
                                      </p:cBhvr>
                                      <p:tavLst>
                                        <p:tav tm="0">
                                          <p:val>
                                            <p:strVal val="#ppt_x"/>
                                          </p:val>
                                        </p:tav>
                                        <p:tav tm="100000">
                                          <p:val>
                                            <p:strVal val="#ppt_x"/>
                                          </p:val>
                                        </p:tav>
                                      </p:tavLst>
                                    </p:anim>
                                    <p:anim calcmode="lin" valueType="num">
                                      <p:cBhvr>
                                        <p:cTn id="111" dur="1000" fill="hold"/>
                                        <p:tgtEl>
                                          <p:spTgt spid="45"/>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31"/>
                                        </p:tgtEl>
                                        <p:attrNameLst>
                                          <p:attrName>style.visibility</p:attrName>
                                        </p:attrNameLst>
                                      </p:cBhvr>
                                      <p:to>
                                        <p:strVal val="visible"/>
                                      </p:to>
                                    </p:set>
                                    <p:animEffect transition="in" filter="fade">
                                      <p:cBhvr>
                                        <p:cTn id="114" dur="1000"/>
                                        <p:tgtEl>
                                          <p:spTgt spid="31"/>
                                        </p:tgtEl>
                                      </p:cBhvr>
                                    </p:animEffect>
                                    <p:anim calcmode="lin" valueType="num">
                                      <p:cBhvr>
                                        <p:cTn id="115" dur="1000" fill="hold"/>
                                        <p:tgtEl>
                                          <p:spTgt spid="31"/>
                                        </p:tgtEl>
                                        <p:attrNameLst>
                                          <p:attrName>ppt_x</p:attrName>
                                        </p:attrNameLst>
                                      </p:cBhvr>
                                      <p:tavLst>
                                        <p:tav tm="0">
                                          <p:val>
                                            <p:strVal val="#ppt_x"/>
                                          </p:val>
                                        </p:tav>
                                        <p:tav tm="100000">
                                          <p:val>
                                            <p:strVal val="#ppt_x"/>
                                          </p:val>
                                        </p:tav>
                                      </p:tavLst>
                                    </p:anim>
                                    <p:anim calcmode="lin" valueType="num">
                                      <p:cBhvr>
                                        <p:cTn id="116" dur="1000" fill="hold"/>
                                        <p:tgtEl>
                                          <p:spTgt spid="31"/>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30"/>
                                        </p:tgtEl>
                                        <p:attrNameLst>
                                          <p:attrName>style.visibility</p:attrName>
                                        </p:attrNameLst>
                                      </p:cBhvr>
                                      <p:to>
                                        <p:strVal val="visible"/>
                                      </p:to>
                                    </p:set>
                                    <p:animEffect transition="in" filter="fade">
                                      <p:cBhvr>
                                        <p:cTn id="119" dur="1000"/>
                                        <p:tgtEl>
                                          <p:spTgt spid="30"/>
                                        </p:tgtEl>
                                      </p:cBhvr>
                                    </p:animEffect>
                                    <p:anim calcmode="lin" valueType="num">
                                      <p:cBhvr>
                                        <p:cTn id="120" dur="1000" fill="hold"/>
                                        <p:tgtEl>
                                          <p:spTgt spid="30"/>
                                        </p:tgtEl>
                                        <p:attrNameLst>
                                          <p:attrName>ppt_x</p:attrName>
                                        </p:attrNameLst>
                                      </p:cBhvr>
                                      <p:tavLst>
                                        <p:tav tm="0">
                                          <p:val>
                                            <p:strVal val="#ppt_x"/>
                                          </p:val>
                                        </p:tav>
                                        <p:tav tm="100000">
                                          <p:val>
                                            <p:strVal val="#ppt_x"/>
                                          </p:val>
                                        </p:tav>
                                      </p:tavLst>
                                    </p:anim>
                                    <p:anim calcmode="lin" valueType="num">
                                      <p:cBhvr>
                                        <p:cTn id="121" dur="1000" fill="hold"/>
                                        <p:tgtEl>
                                          <p:spTgt spid="30"/>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0"/>
                                  </p:stCondLst>
                                  <p:childTnLst>
                                    <p:set>
                                      <p:cBhvr>
                                        <p:cTn id="123" dur="1" fill="hold">
                                          <p:stCondLst>
                                            <p:cond delay="0"/>
                                          </p:stCondLst>
                                        </p:cTn>
                                        <p:tgtEl>
                                          <p:spTgt spid="32"/>
                                        </p:tgtEl>
                                        <p:attrNameLst>
                                          <p:attrName>style.visibility</p:attrName>
                                        </p:attrNameLst>
                                      </p:cBhvr>
                                      <p:to>
                                        <p:strVal val="visible"/>
                                      </p:to>
                                    </p:set>
                                    <p:animEffect transition="in" filter="fade">
                                      <p:cBhvr>
                                        <p:cTn id="124" dur="1000"/>
                                        <p:tgtEl>
                                          <p:spTgt spid="32"/>
                                        </p:tgtEl>
                                      </p:cBhvr>
                                    </p:animEffect>
                                    <p:anim calcmode="lin" valueType="num">
                                      <p:cBhvr>
                                        <p:cTn id="125" dur="1000" fill="hold"/>
                                        <p:tgtEl>
                                          <p:spTgt spid="32"/>
                                        </p:tgtEl>
                                        <p:attrNameLst>
                                          <p:attrName>ppt_x</p:attrName>
                                        </p:attrNameLst>
                                      </p:cBhvr>
                                      <p:tavLst>
                                        <p:tav tm="0">
                                          <p:val>
                                            <p:strVal val="#ppt_x"/>
                                          </p:val>
                                        </p:tav>
                                        <p:tav tm="100000">
                                          <p:val>
                                            <p:strVal val="#ppt_x"/>
                                          </p:val>
                                        </p:tav>
                                      </p:tavLst>
                                    </p:anim>
                                    <p:anim calcmode="lin" valueType="num">
                                      <p:cBhvr>
                                        <p:cTn id="126" dur="1000" fill="hold"/>
                                        <p:tgtEl>
                                          <p:spTgt spid="32"/>
                                        </p:tgtEl>
                                        <p:attrNameLst>
                                          <p:attrName>ppt_y</p:attrName>
                                        </p:attrNameLst>
                                      </p:cBhvr>
                                      <p:tavLst>
                                        <p:tav tm="0">
                                          <p:val>
                                            <p:strVal val="#ppt_y+.1"/>
                                          </p:val>
                                        </p:tav>
                                        <p:tav tm="100000">
                                          <p:val>
                                            <p:strVal val="#ppt_y"/>
                                          </p:val>
                                        </p:tav>
                                      </p:tavLst>
                                    </p:anim>
                                  </p:childTnLst>
                                </p:cTn>
                              </p:par>
                              <p:par>
                                <p:cTn id="127" presetID="42" presetClass="entr" presetSubtype="0" fill="hold" nodeType="withEffect">
                                  <p:stCondLst>
                                    <p:cond delay="0"/>
                                  </p:stCondLst>
                                  <p:childTnLst>
                                    <p:set>
                                      <p:cBhvr>
                                        <p:cTn id="128" dur="1" fill="hold">
                                          <p:stCondLst>
                                            <p:cond delay="0"/>
                                          </p:stCondLst>
                                        </p:cTn>
                                        <p:tgtEl>
                                          <p:spTgt spid="39"/>
                                        </p:tgtEl>
                                        <p:attrNameLst>
                                          <p:attrName>style.visibility</p:attrName>
                                        </p:attrNameLst>
                                      </p:cBhvr>
                                      <p:to>
                                        <p:strVal val="visible"/>
                                      </p:to>
                                    </p:set>
                                    <p:animEffect transition="in" filter="fade">
                                      <p:cBhvr>
                                        <p:cTn id="129" dur="1000"/>
                                        <p:tgtEl>
                                          <p:spTgt spid="39"/>
                                        </p:tgtEl>
                                      </p:cBhvr>
                                    </p:animEffect>
                                    <p:anim calcmode="lin" valueType="num">
                                      <p:cBhvr>
                                        <p:cTn id="130" dur="1000" fill="hold"/>
                                        <p:tgtEl>
                                          <p:spTgt spid="39"/>
                                        </p:tgtEl>
                                        <p:attrNameLst>
                                          <p:attrName>ppt_x</p:attrName>
                                        </p:attrNameLst>
                                      </p:cBhvr>
                                      <p:tavLst>
                                        <p:tav tm="0">
                                          <p:val>
                                            <p:strVal val="#ppt_x"/>
                                          </p:val>
                                        </p:tav>
                                        <p:tav tm="100000">
                                          <p:val>
                                            <p:strVal val="#ppt_x"/>
                                          </p:val>
                                        </p:tav>
                                      </p:tavLst>
                                    </p:anim>
                                    <p:anim calcmode="lin" valueType="num">
                                      <p:cBhvr>
                                        <p:cTn id="13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33"/>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35"/>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2" grpId="0" animBg="1"/>
      <p:bldP spid="13" grpId="0" animBg="1"/>
      <p:bldP spid="14" grpId="0" animBg="1"/>
      <p:bldP spid="15" grpId="0" animBg="1"/>
      <p:bldP spid="16" grpId="0"/>
      <p:bldP spid="17" grpId="0"/>
      <p:bldP spid="18" grpId="0"/>
      <p:bldP spid="33" grpId="0"/>
      <p:bldP spid="34" grpId="0"/>
      <p:bldP spid="35" grpId="0"/>
      <p:bldP spid="40" grpId="0"/>
      <p:bldP spid="41" grpId="0"/>
      <p:bldP spid="42" grpId="0"/>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a:lstStyle/>
          <a:p>
            <a:pPr>
              <a:lnSpc>
                <a:spcPct val="100000"/>
              </a:lnSpc>
            </a:pPr>
            <a:r>
              <a:rPr lang="en-GB" sz="1765">
                <a:solidFill>
                  <a:schemeClr val="tx1">
                    <a:lumMod val="65000"/>
                    <a:lumOff val="35000"/>
                  </a:schemeClr>
                </a:solidFill>
              </a:rPr>
              <a:t>Declarative files for creating Azure resources in a reliable, repeatable and auditable way. </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What are ARM Templates?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7" y="6229904"/>
            <a:ext cx="5417848" cy="24138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568"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hlinkClick r:id="rId3"/>
              </a:rPr>
              <a:t>https://docs.microsoft.com/en-us/azure/templates/</a:t>
            </a:r>
            <a:endParaRPr kumimoji="0" lang="en-US" sz="1568"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endParaRP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1961"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658F222D-D1BE-4011-90D2-8D47C4737536}"/>
              </a:ext>
            </a:extLst>
          </p:cNvPr>
          <p:cNvGrpSpPr/>
          <p:nvPr/>
        </p:nvGrpSpPr>
        <p:grpSpPr>
          <a:xfrm>
            <a:off x="432583" y="1545025"/>
            <a:ext cx="5029576" cy="4336744"/>
            <a:chOff x="432583" y="1545025"/>
            <a:chExt cx="5029576" cy="4336744"/>
          </a:xfrm>
        </p:grpSpPr>
        <p:sp>
          <p:nvSpPr>
            <p:cNvPr id="12" name="TextBox 11">
              <a:extLst>
                <a:ext uri="{FF2B5EF4-FFF2-40B4-BE49-F238E27FC236}">
                  <a16:creationId xmlns:a16="http://schemas.microsoft.com/office/drawing/2014/main" id="{2C90A02D-FA22-4D75-8262-E67026C3F459}"/>
                </a:ext>
              </a:extLst>
            </p:cNvPr>
            <p:cNvSpPr txBox="1"/>
            <p:nvPr/>
          </p:nvSpPr>
          <p:spPr>
            <a:xfrm>
              <a:off x="1044773" y="1545025"/>
              <a:ext cx="4417386" cy="6155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Infrastructure as Code</a:t>
              </a:r>
            </a:p>
          </p:txBody>
        </p:sp>
        <p:grpSp>
          <p:nvGrpSpPr>
            <p:cNvPr id="2" name="Group 1">
              <a:extLst>
                <a:ext uri="{FF2B5EF4-FFF2-40B4-BE49-F238E27FC236}">
                  <a16:creationId xmlns:a16="http://schemas.microsoft.com/office/drawing/2014/main" id="{D150BEB0-9853-4B18-8723-C30C6A127027}"/>
                </a:ext>
              </a:extLst>
            </p:cNvPr>
            <p:cNvGrpSpPr/>
            <p:nvPr/>
          </p:nvGrpSpPr>
          <p:grpSpPr>
            <a:xfrm>
              <a:off x="432583" y="1698136"/>
              <a:ext cx="4822889" cy="4183633"/>
              <a:chOff x="432583" y="1698136"/>
              <a:chExt cx="4822889" cy="4183633"/>
            </a:xfrm>
          </p:grpSpPr>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36378" y="169813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277067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1903205"/>
                <a:ext cx="4105056" cy="47069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595959"/>
                    </a:solidFill>
                    <a:effectLst/>
                    <a:uLnTx/>
                    <a:uFillTx/>
                    <a:latin typeface="Segoe UI"/>
                    <a:ea typeface="+mn-ea"/>
                    <a:cs typeface="+mn-cs"/>
                  </a:rPr>
                  <a:t>Define Azure resources using text files.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624823"/>
                <a:ext cx="3584824" cy="6155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Declarative Syntax</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2983523"/>
                <a:ext cx="3896879" cy="651728"/>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NZ" sz="1176" b="0" i="0" u="none" strike="noStrike" kern="1200" cap="none" spc="0" normalizeH="0" baseline="0" noProof="0">
                    <a:ln>
                      <a:noFill/>
                    </a:ln>
                    <a:solidFill>
                      <a:srgbClr val="595959"/>
                    </a:solidFill>
                    <a:effectLst/>
                    <a:uLnTx/>
                    <a:uFillTx/>
                    <a:latin typeface="Segoe UI"/>
                    <a:ea typeface="+mn-ea"/>
                    <a:cs typeface="+mn-cs"/>
                  </a:rPr>
                  <a:t>Declare how the resources should be and Azure Resource Manager “makes it so”. </a:t>
                </a:r>
                <a:endParaRPr kumimoji="0" lang="en-US" sz="1176" b="0" i="0" u="none" strike="noStrike" kern="1200" cap="none" spc="0" normalizeH="0" baseline="0" noProof="0">
                  <a:ln>
                    <a:noFill/>
                  </a:ln>
                  <a:solidFill>
                    <a:srgbClr val="595959"/>
                  </a:solidFill>
                  <a:effectLst/>
                  <a:uLnTx/>
                  <a:uFillTx/>
                  <a:latin typeface="Segoe UI"/>
                  <a:ea typeface="+mn-ea"/>
                  <a:cs typeface="+mn-cs"/>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36379" y="3844949"/>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3722977"/>
                <a:ext cx="3584824" cy="6155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JSON</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060950"/>
                <a:ext cx="4210699" cy="8327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GB" sz="1176" b="0" i="0" u="none" strike="noStrike" kern="1200" cap="none" spc="0" normalizeH="0" baseline="0" noProof="0">
                    <a:ln>
                      <a:noFill/>
                    </a:ln>
                    <a:solidFill>
                      <a:srgbClr val="595959"/>
                    </a:solidFill>
                    <a:effectLst/>
                    <a:uLnTx/>
                    <a:uFillTx/>
                    <a:latin typeface="Segoe UI"/>
                    <a:ea typeface="+mn-ea"/>
                    <a:cs typeface="+mn-cs"/>
                  </a:rPr>
                  <a:t>ARM Templates are JSON format text files. Edit them in Visual Studio Code (or other text editors). Version control them.</a:t>
                </a:r>
                <a:endParaRPr kumimoji="0" lang="en-US" sz="1176" b="0" i="0" u="none" strike="noStrike" kern="1200" cap="none" spc="0" normalizeH="0" baseline="0" noProof="0">
                  <a:ln>
                    <a:noFill/>
                  </a:ln>
                  <a:solidFill>
                    <a:srgbClr val="595959"/>
                  </a:solidFill>
                  <a:effectLst/>
                  <a:uLnTx/>
                  <a:uFillTx/>
                  <a:latin typeface="Segoe UI"/>
                  <a:ea typeface="+mn-ea"/>
                  <a:cs typeface="+mn-cs"/>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491" y="1801135"/>
                <a:ext cx="336159" cy="319351"/>
              </a:xfrm>
              <a:prstGeom prst="rect">
                <a:avLst/>
              </a:prstGeom>
            </p:spPr>
          </p:pic>
          <p:grpSp>
            <p:nvGrpSpPr>
              <p:cNvPr id="3" name="Group 2">
                <a:extLst>
                  <a:ext uri="{FF2B5EF4-FFF2-40B4-BE49-F238E27FC236}">
                    <a16:creationId xmlns:a16="http://schemas.microsoft.com/office/drawing/2014/main" id="{432669B6-D049-4C9E-A270-FF0CA5C8AA28}"/>
                  </a:ext>
                </a:extLst>
              </p:cNvPr>
              <p:cNvGrpSpPr/>
              <p:nvPr/>
            </p:nvGrpSpPr>
            <p:grpSpPr>
              <a:xfrm>
                <a:off x="432583" y="4881403"/>
                <a:ext cx="4822889" cy="1000366"/>
                <a:chOff x="432583" y="4746230"/>
                <a:chExt cx="4822889" cy="1000366"/>
              </a:xfrm>
            </p:grpSpPr>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2583" y="4892845"/>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746230"/>
                  <a:ext cx="3584824" cy="6155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Meta-Language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5094868"/>
                  <a:ext cx="4210700" cy="651728"/>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GB" sz="1176" b="0" i="0" u="none" strike="noStrike" kern="1200" cap="none" spc="0" normalizeH="0" baseline="0" noProof="0">
                      <a:ln>
                        <a:noFill/>
                      </a:ln>
                      <a:solidFill>
                        <a:srgbClr val="595959"/>
                      </a:solidFill>
                      <a:effectLst/>
                      <a:uLnTx/>
                      <a:uFillTx/>
                      <a:latin typeface="Segoe UI"/>
                      <a:ea typeface="+mn-ea"/>
                      <a:cs typeface="+mn-cs"/>
                    </a:rPr>
                    <a:t>Contains some programming language constructs such as functions and loops. </a:t>
                  </a:r>
                  <a:endParaRPr kumimoji="0" lang="en-US" sz="1176" b="0" i="0" u="none" strike="noStrike" kern="1200" cap="none" spc="0" normalizeH="0" baseline="0" noProof="0">
                    <a:ln>
                      <a:noFill/>
                    </a:ln>
                    <a:solidFill>
                      <a:srgbClr val="595959"/>
                    </a:solidFill>
                    <a:effectLst/>
                    <a:uLnTx/>
                    <a:uFillTx/>
                    <a:latin typeface="Segoe UI"/>
                    <a:ea typeface="+mn-ea"/>
                    <a:cs typeface="+mn-cs"/>
                  </a:endParaRPr>
                </a:p>
              </p:txBody>
            </p:sp>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67" y="4991785"/>
                  <a:ext cx="280133" cy="336159"/>
                </a:xfrm>
                <a:prstGeom prst="rect">
                  <a:avLst/>
                </a:prstGeom>
              </p:spPr>
            </p:pic>
          </p:grpSp>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491" y="3942497"/>
                <a:ext cx="336159" cy="336159"/>
              </a:xfrm>
              <a:prstGeom prst="rect">
                <a:avLst/>
              </a:prstGeom>
            </p:spPr>
          </p:pic>
          <p:pic>
            <p:nvPicPr>
              <p:cNvPr id="35" name="Graphic 34">
                <a:extLst>
                  <a:ext uri="{FF2B5EF4-FFF2-40B4-BE49-F238E27FC236}">
                    <a16:creationId xmlns:a16="http://schemas.microsoft.com/office/drawing/2014/main" id="{ABE2A09F-ABD7-45CC-B307-1E4AEABBFC16}"/>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4708" y="2902801"/>
                <a:ext cx="280133" cy="280133"/>
              </a:xfrm>
              <a:prstGeom prst="rect">
                <a:avLst/>
              </a:prstGeom>
            </p:spPr>
          </p:pic>
        </p:grpSp>
      </p:grpSp>
      <p:pic>
        <p:nvPicPr>
          <p:cNvPr id="27" name="Picture 26">
            <a:extLst>
              <a:ext uri="{FF2B5EF4-FFF2-40B4-BE49-F238E27FC236}">
                <a16:creationId xmlns:a16="http://schemas.microsoft.com/office/drawing/2014/main" id="{BECA4993-054F-4AE4-83F4-0C4FAEB067AD}"/>
              </a:ext>
            </a:extLst>
          </p:cNvPr>
          <p:cNvPicPr>
            <a:picLocks noChangeAspect="1"/>
          </p:cNvPicPr>
          <p:nvPr/>
        </p:nvPicPr>
        <p:blipFill rotWithShape="1">
          <a:blip r:embed="rId12"/>
          <a:srcRect r="28017" b="24669"/>
          <a:stretch/>
        </p:blipFill>
        <p:spPr>
          <a:xfrm>
            <a:off x="6161461" y="1478478"/>
            <a:ext cx="6030540" cy="4609339"/>
          </a:xfrm>
          <a:prstGeom prst="rect">
            <a:avLst/>
          </a:prstGeom>
        </p:spPr>
      </p:pic>
      <p:pic>
        <p:nvPicPr>
          <p:cNvPr id="31" name="Picture 30">
            <a:extLst>
              <a:ext uri="{FF2B5EF4-FFF2-40B4-BE49-F238E27FC236}">
                <a16:creationId xmlns:a16="http://schemas.microsoft.com/office/drawing/2014/main" id="{760F76C4-CB10-40EC-A65D-A104B9D69428}"/>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4361669" y="0"/>
            <a:ext cx="7844340" cy="6857027"/>
          </a:xfrm>
          <a:prstGeom prst="rect">
            <a:avLst/>
          </a:prstGeom>
        </p:spPr>
      </p:pic>
    </p:spTree>
    <p:extLst>
      <p:ext uri="{BB962C8B-B14F-4D97-AF65-F5344CB8AC3E}">
        <p14:creationId xmlns:p14="http://schemas.microsoft.com/office/powerpoint/2010/main" val="53594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Consistent Management Layer (ARM)</a:t>
            </a:r>
            <a:endParaRPr lang="en-US" sz="3921" dirty="0">
              <a:solidFill>
                <a:schemeClr val="tx1"/>
              </a:solidFill>
            </a:endParaRPr>
          </a:p>
        </p:txBody>
      </p:sp>
      <p:pic>
        <p:nvPicPr>
          <p:cNvPr id="3" name="Picture 2">
            <a:extLst>
              <a:ext uri="{FF2B5EF4-FFF2-40B4-BE49-F238E27FC236}">
                <a16:creationId xmlns:a16="http://schemas.microsoft.com/office/drawing/2014/main" id="{CABD8F89-655E-4BBA-8E7C-1A5EB1D43CDA}"/>
              </a:ext>
            </a:extLst>
          </p:cNvPr>
          <p:cNvPicPr>
            <a:picLocks noChangeAspect="1"/>
          </p:cNvPicPr>
          <p:nvPr/>
        </p:nvPicPr>
        <p:blipFill>
          <a:blip r:embed="rId3"/>
          <a:stretch>
            <a:fillRect/>
          </a:stretch>
        </p:blipFill>
        <p:spPr>
          <a:xfrm>
            <a:off x="1368364" y="1561449"/>
            <a:ext cx="9457593" cy="44743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803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0E56D7995D2874C8CCCD4DBF2D565E1" ma:contentTypeVersion="10" ma:contentTypeDescription="Create a new document." ma:contentTypeScope="" ma:versionID="6179927550ea847791255c88ae8922e4">
  <xsd:schema xmlns:xsd="http://www.w3.org/2001/XMLSchema" xmlns:xs="http://www.w3.org/2001/XMLSchema" xmlns:p="http://schemas.microsoft.com/office/2006/metadata/properties" xmlns:ns1="http://schemas.microsoft.com/sharepoint/v3" xmlns:ns2="d6e99854-bd29-4595-9d42-fe9544ea28d2" xmlns:ns3="ce394517-bfc6-4693-881b-41566e1a191f" targetNamespace="http://schemas.microsoft.com/office/2006/metadata/properties" ma:root="true" ma:fieldsID="8a6185e82ae772e04326ffc25412eaaf" ns1:_="" ns2:_="" ns3:_="">
    <xsd:import namespace="http://schemas.microsoft.com/sharepoint/v3"/>
    <xsd:import namespace="d6e99854-bd29-4595-9d42-fe9544ea28d2"/>
    <xsd:import namespace="ce394517-bfc6-4693-881b-41566e1a191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e99854-bd29-4595-9d42-fe9544ea28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394517-bfc6-4693-881b-41566e1a19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339C02E9-FCE9-41FE-B052-440D09350E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6e99854-bd29-4595-9d42-fe9544ea28d2"/>
    <ds:schemaRef ds:uri="ce394517-bfc6-4693-881b-41566e1a19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Microsoft_Ready_Breakout_Template_CONFIDENTIAL_v04</Template>
  <TotalTime>1448</TotalTime>
  <Words>5376</Words>
  <Application>Microsoft Office PowerPoint</Application>
  <PresentationFormat>Widescreen</PresentationFormat>
  <Paragraphs>730</Paragraphs>
  <Slides>64</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-apple-system</vt:lpstr>
      <vt:lpstr>Arial</vt:lpstr>
      <vt:lpstr>Calibri</vt:lpstr>
      <vt:lpstr>Consolas</vt:lpstr>
      <vt:lpstr>Segoe UI</vt:lpstr>
      <vt:lpstr>Segoe UI Light</vt:lpstr>
      <vt:lpstr>Segoe UI Semibold</vt:lpstr>
      <vt:lpstr>Segoe UI Semilight</vt:lpstr>
      <vt:lpstr>Wingdings</vt:lpstr>
      <vt:lpstr>9-51027_Microsoft_Ready_Template</vt:lpstr>
      <vt:lpstr>Infrastructure as Code (IaC)</vt:lpstr>
      <vt:lpstr>Session learning objectives</vt:lpstr>
      <vt:lpstr>Manual Infrastructure Deployment </vt:lpstr>
      <vt:lpstr>What is Infrastructure as Code (IaC) </vt:lpstr>
      <vt:lpstr>Why do IaC</vt:lpstr>
      <vt:lpstr>PowerPoint Presentation</vt:lpstr>
      <vt:lpstr>IaC in the DevOps Process Spectrum</vt:lpstr>
      <vt:lpstr>What are ARM Templates?</vt:lpstr>
      <vt:lpstr>Consistent Management Layer (ARM)</vt:lpstr>
      <vt:lpstr>Azure Resource Manager Benefits</vt:lpstr>
      <vt:lpstr>Azure Resource Manager Terminology</vt:lpstr>
      <vt:lpstr>An ARM Template</vt:lpstr>
      <vt:lpstr>PowerPoint Presentation</vt:lpstr>
      <vt:lpstr>ARM Template Elements</vt:lpstr>
      <vt:lpstr>Deployment mode: Incremental vs Complete</vt:lpstr>
      <vt:lpstr>Incremental Deployments</vt:lpstr>
      <vt:lpstr>Complete Deployments</vt:lpstr>
      <vt:lpstr>Deployment Scopes</vt:lpstr>
      <vt:lpstr>DEMO</vt:lpstr>
      <vt:lpstr>Template Specs</vt:lpstr>
      <vt:lpstr>Deployment scripts</vt:lpstr>
      <vt:lpstr>Test toolkit</vt:lpstr>
      <vt:lpstr>What is Bicep?</vt:lpstr>
      <vt:lpstr>Playground</vt:lpstr>
      <vt:lpstr>PowerPoint Presentation</vt:lpstr>
      <vt:lpstr>PowerPoint Presentation</vt:lpstr>
      <vt:lpstr>Benefits</vt:lpstr>
      <vt:lpstr>Getting started</vt:lpstr>
      <vt:lpstr>Visual Studio Code</vt:lpstr>
      <vt:lpstr>Simple Example</vt:lpstr>
      <vt:lpstr>Parameters</vt:lpstr>
      <vt:lpstr>Standard Sample</vt:lpstr>
      <vt:lpstr>Data Types</vt:lpstr>
      <vt:lpstr>Overview</vt:lpstr>
      <vt:lpstr>Simple Types</vt:lpstr>
      <vt:lpstr>Arrays</vt:lpstr>
      <vt:lpstr>Objects</vt:lpstr>
      <vt:lpstr>Secure Types</vt:lpstr>
      <vt:lpstr>Any Type</vt:lpstr>
      <vt:lpstr>Modules</vt:lpstr>
      <vt:lpstr>Dependencies</vt:lpstr>
      <vt:lpstr>PowerPoint Presentation</vt:lpstr>
      <vt:lpstr>Scopes</vt:lpstr>
      <vt:lpstr>Global Functions</vt:lpstr>
      <vt:lpstr>Scope Sample</vt:lpstr>
      <vt:lpstr>Resource Scope</vt:lpstr>
      <vt:lpstr>Functions</vt:lpstr>
      <vt:lpstr>Array functions</vt:lpstr>
      <vt:lpstr>Resource functions</vt:lpstr>
      <vt:lpstr>Operators</vt:lpstr>
      <vt:lpstr>Comparison</vt:lpstr>
      <vt:lpstr>Logical</vt:lpstr>
      <vt:lpstr>Numeric</vt:lpstr>
      <vt:lpstr>existing keyword</vt:lpstr>
      <vt:lpstr>Loops</vt:lpstr>
      <vt:lpstr>Deployment</vt:lpstr>
      <vt:lpstr>FAQ</vt:lpstr>
      <vt:lpstr>Bicep Registry</vt:lpstr>
      <vt:lpstr>Migrate to Bicep</vt:lpstr>
      <vt:lpstr>Bicep vs. other Tools</vt:lpstr>
      <vt:lpstr>Support (Production use)</vt:lpstr>
      <vt:lpstr>Biceps for Azure</vt:lpstr>
      <vt:lpstr>What happens with ARM Templates?</vt:lpstr>
      <vt:lpstr>Resources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for Infrastructure as Code (IaC) - know-how!!</dc:title>
  <dc:subject>Microsoft Ready</dc:subject>
  <dc:creator>MS Events 1675</dc:creator>
  <cp:keywords>Microsoft Ready</cp:keywords>
  <dc:description/>
  <cp:lastModifiedBy>Moim Hossain</cp:lastModifiedBy>
  <cp:revision>4</cp:revision>
  <dcterms:created xsi:type="dcterms:W3CDTF">2019-02-14T20:54:54Z</dcterms:created>
  <dcterms:modified xsi:type="dcterms:W3CDTF">2022-08-17T09:02:17Z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0x01010070E56D7995D2874C8CCCD4DBF2D565E1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20;#Washington State Convention Center|2ebf141d-f871-4cc9-bf08-f87f112ab464</vt:lpwstr>
  </property>
  <property fmtid="{D5CDD505-2E9C-101B-9397-08002B2CF9AE}" pid="7" name="Track">
    <vt:lpwstr/>
  </property>
  <property fmtid="{D5CDD505-2E9C-101B-9397-08002B2CF9AE}" pid="8" name="Event Location">
    <vt:lpwstr>19;#Seattle|54f46ed2-c77e-4a59-b182-a4171fdb0d11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21;#Ready|3ca26e5f-dc1b-4496-bbb3-9dc6901a235f</vt:lpwstr>
  </property>
  <property fmtid="{D5CDD505-2E9C-101B-9397-08002B2CF9AE}" pid="22" name="Audience1">
    <vt:lpwstr/>
  </property>
</Properties>
</file>